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816" r:id="rId1"/>
  </p:sldMasterIdLst>
  <p:notesMasterIdLst>
    <p:notesMasterId r:id="rId41"/>
  </p:notesMasterIdLst>
  <p:sldIdLst>
    <p:sldId id="263" r:id="rId2"/>
    <p:sldId id="348" r:id="rId3"/>
    <p:sldId id="384" r:id="rId4"/>
    <p:sldId id="411" r:id="rId5"/>
    <p:sldId id="511" r:id="rId6"/>
    <p:sldId id="280" r:id="rId7"/>
    <p:sldId id="565" r:id="rId8"/>
    <p:sldId id="278" r:id="rId9"/>
    <p:sldId id="400" r:id="rId10"/>
    <p:sldId id="558" r:id="rId11"/>
    <p:sldId id="559" r:id="rId12"/>
    <p:sldId id="567" r:id="rId13"/>
    <p:sldId id="566" r:id="rId14"/>
    <p:sldId id="560" r:id="rId15"/>
    <p:sldId id="541" r:id="rId16"/>
    <p:sldId id="543" r:id="rId17"/>
    <p:sldId id="562" r:id="rId18"/>
    <p:sldId id="563" r:id="rId19"/>
    <p:sldId id="568" r:id="rId20"/>
    <p:sldId id="569" r:id="rId21"/>
    <p:sldId id="570" r:id="rId22"/>
    <p:sldId id="571" r:id="rId23"/>
    <p:sldId id="572" r:id="rId24"/>
    <p:sldId id="573" r:id="rId25"/>
    <p:sldId id="574" r:id="rId26"/>
    <p:sldId id="575" r:id="rId27"/>
    <p:sldId id="576" r:id="rId28"/>
    <p:sldId id="577" r:id="rId29"/>
    <p:sldId id="578" r:id="rId30"/>
    <p:sldId id="579" r:id="rId31"/>
    <p:sldId id="580" r:id="rId32"/>
    <p:sldId id="581" r:id="rId33"/>
    <p:sldId id="582" r:id="rId34"/>
    <p:sldId id="583" r:id="rId35"/>
    <p:sldId id="584" r:id="rId36"/>
    <p:sldId id="591" r:id="rId37"/>
    <p:sldId id="592" r:id="rId38"/>
    <p:sldId id="589" r:id="rId39"/>
    <p:sldId id="590" r:id="rId4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86449" autoAdjust="0"/>
  </p:normalViewPr>
  <p:slideViewPr>
    <p:cSldViewPr>
      <p:cViewPr varScale="1">
        <p:scale>
          <a:sx n="89" d="100"/>
          <a:sy n="89" d="100"/>
        </p:scale>
        <p:origin x="1272" y="-72"/>
      </p:cViewPr>
      <p:guideLst>
        <p:guide orient="horz" pos="2160"/>
        <p:guide pos="2880"/>
      </p:guideLst>
    </p:cSldViewPr>
  </p:slideViewPr>
  <p:outlineViewPr>
    <p:cViewPr>
      <p:scale>
        <a:sx n="33" d="100"/>
        <a:sy n="33" d="100"/>
      </p:scale>
      <p:origin x="0" y="-19094"/>
    </p:cViewPr>
  </p:outlineViewPr>
  <p:notesTextViewPr>
    <p:cViewPr>
      <p:scale>
        <a:sx n="100" d="100"/>
        <a:sy n="100" d="100"/>
      </p:scale>
      <p:origin x="0" y="0"/>
    </p:cViewPr>
  </p:notesTextViewPr>
  <p:sorterViewPr>
    <p:cViewPr>
      <p:scale>
        <a:sx n="154" d="100"/>
        <a:sy n="154" d="100"/>
      </p:scale>
      <p:origin x="0" y="14418"/>
    </p:cViewPr>
  </p:sorterViewPr>
  <p:notesViewPr>
    <p:cSldViewPr>
      <p:cViewPr varScale="1">
        <p:scale>
          <a:sx n="54" d="100"/>
          <a:sy n="54" d="100"/>
        </p:scale>
        <p:origin x="-25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Sessions</c:v>
                </c:pt>
              </c:strCache>
            </c:strRef>
          </c:tx>
          <c:dPt>
            <c:idx val="0"/>
            <c:bubble3D val="0"/>
            <c:spPr>
              <a:solidFill>
                <a:srgbClr val="534AAE"/>
              </a:solidFill>
              <a:ln w="19050">
                <a:solidFill>
                  <a:schemeClr val="lt1"/>
                </a:solidFill>
              </a:ln>
              <a:effectLst/>
            </c:spPr>
            <c:extLst>
              <c:ext xmlns:c16="http://schemas.microsoft.com/office/drawing/2014/chart" uri="{C3380CC4-5D6E-409C-BE32-E72D297353CC}">
                <c16:uniqueId val="{00000001-6724-4FE4-BCA3-CF9C0C19F6E4}"/>
              </c:ext>
            </c:extLst>
          </c:dPt>
          <c:dPt>
            <c:idx val="1"/>
            <c:bubble3D val="0"/>
            <c:spPr>
              <a:solidFill>
                <a:srgbClr val="52A5D4"/>
              </a:solidFill>
              <a:ln w="19050">
                <a:solidFill>
                  <a:schemeClr val="lt1"/>
                </a:solidFill>
              </a:ln>
              <a:effectLst/>
            </c:spPr>
            <c:extLst>
              <c:ext xmlns:c16="http://schemas.microsoft.com/office/drawing/2014/chart" uri="{C3380CC4-5D6E-409C-BE32-E72D297353CC}">
                <c16:uniqueId val="{00000003-6724-4FE4-BCA3-CF9C0C19F6E4}"/>
              </c:ext>
            </c:extLst>
          </c:dPt>
          <c:dPt>
            <c:idx val="2"/>
            <c:bubble3D val="0"/>
            <c:spPr>
              <a:solidFill>
                <a:srgbClr val="005024"/>
              </a:solidFill>
              <a:ln w="19050">
                <a:solidFill>
                  <a:schemeClr val="lt1"/>
                </a:solidFill>
              </a:ln>
              <a:effectLst/>
            </c:spPr>
            <c:extLst>
              <c:ext xmlns:c16="http://schemas.microsoft.com/office/drawing/2014/chart" uri="{C3380CC4-5D6E-409C-BE32-E72D297353CC}">
                <c16:uniqueId val="{00000005-6724-4FE4-BCA3-CF9C0C19F6E4}"/>
              </c:ext>
            </c:extLst>
          </c:dPt>
          <c:dPt>
            <c:idx val="3"/>
            <c:bubble3D val="0"/>
            <c:spPr>
              <a:solidFill>
                <a:srgbClr val="650D79"/>
              </a:solidFill>
              <a:ln w="19050">
                <a:solidFill>
                  <a:schemeClr val="lt1"/>
                </a:solidFill>
              </a:ln>
              <a:effectLst/>
            </c:spPr>
            <c:extLst>
              <c:ext xmlns:c16="http://schemas.microsoft.com/office/drawing/2014/chart" uri="{C3380CC4-5D6E-409C-BE32-E72D297353CC}">
                <c16:uniqueId val="{00000007-6724-4FE4-BCA3-CF9C0C19F6E4}"/>
              </c:ext>
            </c:extLst>
          </c:dPt>
          <c:dPt>
            <c:idx val="4"/>
            <c:bubble3D val="0"/>
            <c:spPr>
              <a:solidFill>
                <a:srgbClr val="ECB947"/>
              </a:solidFill>
              <a:ln w="19050">
                <a:solidFill>
                  <a:schemeClr val="lt1"/>
                </a:solidFill>
              </a:ln>
              <a:effectLst/>
            </c:spPr>
            <c:extLst>
              <c:ext xmlns:c16="http://schemas.microsoft.com/office/drawing/2014/chart" uri="{C3380CC4-5D6E-409C-BE32-E72D297353CC}">
                <c16:uniqueId val="{00000009-6724-4FE4-BCA3-CF9C0C19F6E4}"/>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6724-4FE4-BCA3-CF9C0C19F6E4}"/>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6724-4FE4-BCA3-CF9C0C19F6E4}"/>
              </c:ext>
            </c:extLst>
          </c:dPt>
          <c:dPt>
            <c:idx val="7"/>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F-6724-4FE4-BCA3-CF9C0C19F6E4}"/>
              </c:ext>
            </c:extLst>
          </c:dPt>
          <c:dPt>
            <c:idx val="8"/>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1-6724-4FE4-BCA3-CF9C0C19F6E4}"/>
              </c:ext>
            </c:extLst>
          </c:dPt>
          <c:dPt>
            <c:idx val="9"/>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3-6724-4FE4-BCA3-CF9C0C19F6E4}"/>
              </c:ext>
            </c:extLst>
          </c:dPt>
          <c:dLbls>
            <c:dLbl>
              <c:idx val="0"/>
              <c:layout>
                <c:manualLayout>
                  <c:x val="0.11061760219769719"/>
                  <c:y val="0.2438342252134455"/>
                </c:manualLayout>
              </c:layout>
              <c:showLegendKey val="0"/>
              <c:showVal val="1"/>
              <c:showCatName val="1"/>
              <c:showSerName val="0"/>
              <c:showPercent val="0"/>
              <c:showBubbleSize val="0"/>
              <c:extLst>
                <c:ext xmlns:c15="http://schemas.microsoft.com/office/drawing/2012/chart" uri="{CE6537A1-D6FC-4f65-9D91-7224C49458BB}">
                  <c15:layout>
                    <c:manualLayout>
                      <c:w val="0.30192952314586763"/>
                      <c:h val="8.5986974305777703E-2"/>
                    </c:manualLayout>
                  </c15:layout>
                </c:ext>
                <c:ext xmlns:c16="http://schemas.microsoft.com/office/drawing/2014/chart" uri="{C3380CC4-5D6E-409C-BE32-E72D297353CC}">
                  <c16:uniqueId val="{00000001-6724-4FE4-BCA3-CF9C0C19F6E4}"/>
                </c:ext>
              </c:extLst>
            </c:dLbl>
            <c:dLbl>
              <c:idx val="1"/>
              <c:layout>
                <c:manualLayout>
                  <c:x val="-0.13750000000000001"/>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24-4FE4-BCA3-CF9C0C19F6E4}"/>
                </c:ext>
              </c:extLst>
            </c:dLbl>
            <c:dLbl>
              <c:idx val="2"/>
              <c:layout>
                <c:manualLayout>
                  <c:x val="-0.24374999999999999"/>
                  <c:y val="8.12500000000000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24-4FE4-BCA3-CF9C0C19F6E4}"/>
                </c:ext>
              </c:extLst>
            </c:dLbl>
            <c:dLbl>
              <c:idx val="3"/>
              <c:layout>
                <c:manualLayout>
                  <c:x val="-0.28749999999999998"/>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24-4FE4-BCA3-CF9C0C19F6E4}"/>
                </c:ext>
              </c:extLst>
            </c:dLbl>
            <c:dLbl>
              <c:idx val="4"/>
              <c:layout>
                <c:manualLayout>
                  <c:x val="-0.34583333333333333"/>
                  <c:y val="-9.375000000000029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24-4FE4-BCA3-CF9C0C19F6E4}"/>
                </c:ext>
              </c:extLst>
            </c:dLbl>
            <c:dLbl>
              <c:idx val="5"/>
              <c:layout>
                <c:manualLayout>
                  <c:x val="0.13050838791300068"/>
                  <c:y val="-0.1095639334064821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24-4FE4-BCA3-CF9C0C19F6E4}"/>
                </c:ext>
              </c:extLst>
            </c:dLbl>
            <c:dLbl>
              <c:idx val="6"/>
              <c:layout>
                <c:manualLayout>
                  <c:x val="0.16923240698079559"/>
                  <c:y val="-6.157211672633485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24-4FE4-BCA3-CF9C0C19F6E4}"/>
                </c:ext>
              </c:extLst>
            </c:dLbl>
            <c:dLbl>
              <c:idx val="7"/>
              <c:layout>
                <c:manualLayout>
                  <c:x val="0.19830615596061379"/>
                  <c:y val="-1.895975469562568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24-4FE4-BCA3-CF9C0C19F6E4}"/>
                </c:ext>
              </c:extLst>
            </c:dLbl>
            <c:dLbl>
              <c:idx val="8"/>
              <c:layout>
                <c:manualLayout>
                  <c:x val="0.31777639347541869"/>
                  <c:y val="2.824740566487699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586466535433067"/>
                      <c:h val="7.3499999999999996E-2"/>
                    </c:manualLayout>
                  </c15:layout>
                </c:ext>
                <c:ext xmlns:c16="http://schemas.microsoft.com/office/drawing/2014/chart" uri="{C3380CC4-5D6E-409C-BE32-E72D297353CC}">
                  <c16:uniqueId val="{00000011-6724-4FE4-BCA3-CF9C0C19F6E4}"/>
                </c:ext>
              </c:extLst>
            </c:dLbl>
            <c:dLbl>
              <c:idx val="9"/>
              <c:layout>
                <c:manualLayout>
                  <c:x val="0.35472583409029124"/>
                  <c:y val="9.1386949370699896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724999999999998"/>
                      <c:h val="6.4124999999999988E-2"/>
                    </c:manualLayout>
                  </c15:layout>
                </c:ext>
                <c:ext xmlns:c16="http://schemas.microsoft.com/office/drawing/2014/chart" uri="{C3380CC4-5D6E-409C-BE32-E72D297353CC}">
                  <c16:uniqueId val="{00000013-6724-4FE4-BCA3-CF9C0C19F6E4}"/>
                </c:ext>
              </c:extLst>
            </c:dLbl>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How Revenue Works</c:v>
                </c:pt>
                <c:pt idx="1">
                  <c:v>Home</c:v>
                </c:pt>
                <c:pt idx="2">
                  <c:v>Downloads</c:v>
                </c:pt>
                <c:pt idx="3">
                  <c:v>Query Data</c:v>
                </c:pt>
                <c:pt idx="4">
                  <c:v>Explore</c:v>
                </c:pt>
                <c:pt idx="5">
                  <c:v>Glossary</c:v>
                </c:pt>
                <c:pt idx="6">
                  <c:v>Fact Sheet</c:v>
                </c:pt>
                <c:pt idx="7">
                  <c:v>About</c:v>
                </c:pt>
                <c:pt idx="8">
                  <c:v>Pattern Library</c:v>
                </c:pt>
                <c:pt idx="9">
                  <c:v>Search Results</c:v>
                </c:pt>
              </c:strCache>
            </c:strRef>
          </c:cat>
          <c:val>
            <c:numRef>
              <c:f>Sheet1!$B$2:$B$11</c:f>
              <c:numCache>
                <c:formatCode>#,##0</c:formatCode>
                <c:ptCount val="10"/>
                <c:pt idx="0">
                  <c:v>2741</c:v>
                </c:pt>
                <c:pt idx="1">
                  <c:v>1089</c:v>
                </c:pt>
                <c:pt idx="2">
                  <c:v>184</c:v>
                </c:pt>
                <c:pt idx="3">
                  <c:v>140</c:v>
                </c:pt>
                <c:pt idx="4">
                  <c:v>104</c:v>
                </c:pt>
                <c:pt idx="5">
                  <c:v>10</c:v>
                </c:pt>
                <c:pt idx="6">
                  <c:v>7</c:v>
                </c:pt>
                <c:pt idx="7">
                  <c:v>4</c:v>
                </c:pt>
                <c:pt idx="8">
                  <c:v>2</c:v>
                </c:pt>
                <c:pt idx="9">
                  <c:v>1</c:v>
                </c:pt>
              </c:numCache>
            </c:numRef>
          </c:val>
          <c:extLst>
            <c:ext xmlns:c16="http://schemas.microsoft.com/office/drawing/2014/chart" uri="{C3380CC4-5D6E-409C-BE32-E72D297353CC}">
              <c16:uniqueId val="{00000014-6724-4FE4-BCA3-CF9C0C19F6E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1A6E3C9-C899-4BE1-B669-131C0B152454}"/>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2824" tIns="46412" rIns="92824" bIns="46412" numCol="1" anchor="t" anchorCtr="0" compatLnSpc="1">
            <a:prstTxWarp prst="textNoShape">
              <a:avLst/>
            </a:prstTxWarp>
          </a:bodyPr>
          <a:lstStyle>
            <a:lvl1pPr defTabSz="928407" eaLnBrk="1" hangingPunct="1">
              <a:defRPr sz="1200">
                <a:latin typeface="Arial" charset="0"/>
              </a:defRPr>
            </a:lvl1pPr>
          </a:lstStyle>
          <a:p>
            <a:pPr>
              <a:defRPr/>
            </a:pPr>
            <a:endParaRPr lang="en-US"/>
          </a:p>
        </p:txBody>
      </p:sp>
      <p:sp>
        <p:nvSpPr>
          <p:cNvPr id="24579" name="Rectangle 3">
            <a:extLst>
              <a:ext uri="{FF2B5EF4-FFF2-40B4-BE49-F238E27FC236}">
                <a16:creationId xmlns:a16="http://schemas.microsoft.com/office/drawing/2014/main" id="{17913EB5-5F38-4623-AD7D-FC4FB6B8B92B}"/>
              </a:ext>
            </a:extLst>
          </p:cNvPr>
          <p:cNvSpPr>
            <a:spLocks noGrp="1" noChangeArrowheads="1"/>
          </p:cNvSpPr>
          <p:nvPr>
            <p:ph type="dt" idx="1"/>
          </p:nvPr>
        </p:nvSpPr>
        <p:spPr bwMode="auto">
          <a:xfrm>
            <a:off x="3970338" y="0"/>
            <a:ext cx="3038475" cy="465138"/>
          </a:xfrm>
          <a:prstGeom prst="rect">
            <a:avLst/>
          </a:prstGeom>
          <a:noFill/>
          <a:ln>
            <a:noFill/>
          </a:ln>
          <a:effectLst/>
        </p:spPr>
        <p:txBody>
          <a:bodyPr vert="horz" wrap="square" lIns="92824" tIns="46412" rIns="92824" bIns="46412" numCol="1" anchor="t" anchorCtr="0" compatLnSpc="1">
            <a:prstTxWarp prst="textNoShape">
              <a:avLst/>
            </a:prstTxWarp>
          </a:bodyPr>
          <a:lstStyle>
            <a:lvl1pPr algn="r" defTabSz="928407" eaLnBrk="1" hangingPunct="1">
              <a:defRPr sz="1200">
                <a:latin typeface="Arial" charset="0"/>
              </a:defRPr>
            </a:lvl1pPr>
          </a:lstStyle>
          <a:p>
            <a:pPr>
              <a:defRPr/>
            </a:pPr>
            <a:endParaRPr lang="en-US"/>
          </a:p>
        </p:txBody>
      </p:sp>
      <p:sp>
        <p:nvSpPr>
          <p:cNvPr id="12292" name="Rectangle 4">
            <a:extLst>
              <a:ext uri="{FF2B5EF4-FFF2-40B4-BE49-F238E27FC236}">
                <a16:creationId xmlns:a16="http://schemas.microsoft.com/office/drawing/2014/main" id="{16B3CF4C-141A-49B5-B008-DA8D2C693C9E}"/>
              </a:ext>
            </a:extLst>
          </p:cNvPr>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a:extLst>
              <a:ext uri="{FF2B5EF4-FFF2-40B4-BE49-F238E27FC236}">
                <a16:creationId xmlns:a16="http://schemas.microsoft.com/office/drawing/2014/main" id="{1442C933-261D-4B99-932F-AA56DED90964}"/>
              </a:ext>
            </a:extLst>
          </p:cNvPr>
          <p:cNvSpPr>
            <a:spLocks noGrp="1" noChangeArrowheads="1"/>
          </p:cNvSpPr>
          <p:nvPr>
            <p:ph type="body" sz="quarter" idx="3"/>
          </p:nvPr>
        </p:nvSpPr>
        <p:spPr bwMode="auto">
          <a:xfrm>
            <a:off x="701675" y="4416425"/>
            <a:ext cx="5607050" cy="4181475"/>
          </a:xfrm>
          <a:prstGeom prst="rect">
            <a:avLst/>
          </a:prstGeom>
          <a:noFill/>
          <a:ln>
            <a:noFill/>
          </a:ln>
          <a:effectLst/>
        </p:spPr>
        <p:txBody>
          <a:bodyPr vert="horz" wrap="square" lIns="92824" tIns="46412" rIns="92824" bIns="464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a:extLst>
              <a:ext uri="{FF2B5EF4-FFF2-40B4-BE49-F238E27FC236}">
                <a16:creationId xmlns:a16="http://schemas.microsoft.com/office/drawing/2014/main" id="{219EA0C0-9823-4F0B-BCFD-F3C2C2194C3B}"/>
              </a:ext>
            </a:extLst>
          </p:cNvPr>
          <p:cNvSpPr>
            <a:spLocks noGrp="1" noChangeArrowheads="1"/>
          </p:cNvSpPr>
          <p:nvPr>
            <p:ph type="ftr" sz="quarter" idx="4"/>
          </p:nvPr>
        </p:nvSpPr>
        <p:spPr bwMode="auto">
          <a:xfrm>
            <a:off x="0" y="8831263"/>
            <a:ext cx="3038475" cy="463550"/>
          </a:xfrm>
          <a:prstGeom prst="rect">
            <a:avLst/>
          </a:prstGeom>
          <a:noFill/>
          <a:ln>
            <a:noFill/>
          </a:ln>
          <a:effectLst/>
        </p:spPr>
        <p:txBody>
          <a:bodyPr vert="horz" wrap="square" lIns="92824" tIns="46412" rIns="92824" bIns="46412" numCol="1" anchor="b" anchorCtr="0" compatLnSpc="1">
            <a:prstTxWarp prst="textNoShape">
              <a:avLst/>
            </a:prstTxWarp>
          </a:bodyPr>
          <a:lstStyle>
            <a:lvl1pPr defTabSz="928407" eaLnBrk="1" hangingPunct="1">
              <a:defRPr sz="1200">
                <a:latin typeface="Arial" charset="0"/>
              </a:defRPr>
            </a:lvl1pPr>
          </a:lstStyle>
          <a:p>
            <a:pPr>
              <a:defRPr/>
            </a:pPr>
            <a:endParaRPr lang="en-US"/>
          </a:p>
        </p:txBody>
      </p:sp>
      <p:sp>
        <p:nvSpPr>
          <p:cNvPr id="24583" name="Rectangle 7">
            <a:extLst>
              <a:ext uri="{FF2B5EF4-FFF2-40B4-BE49-F238E27FC236}">
                <a16:creationId xmlns:a16="http://schemas.microsoft.com/office/drawing/2014/main" id="{A5B2E957-77A9-479C-A318-D28A4AB1AEC5}"/>
              </a:ext>
            </a:extLst>
          </p:cNvPr>
          <p:cNvSpPr>
            <a:spLocks noGrp="1" noChangeArrowheads="1"/>
          </p:cNvSpPr>
          <p:nvPr>
            <p:ph type="sldNum" sz="quarter" idx="5"/>
          </p:nvPr>
        </p:nvSpPr>
        <p:spPr bwMode="auto">
          <a:xfrm>
            <a:off x="3970338" y="8831263"/>
            <a:ext cx="3038475" cy="463550"/>
          </a:xfrm>
          <a:prstGeom prst="rect">
            <a:avLst/>
          </a:prstGeom>
          <a:noFill/>
          <a:ln>
            <a:noFill/>
          </a:ln>
          <a:effectLst/>
        </p:spPr>
        <p:txBody>
          <a:bodyPr vert="horz" wrap="square" lIns="92824" tIns="46412" rIns="92824" bIns="46412" numCol="1" anchor="b" anchorCtr="0" compatLnSpc="1">
            <a:prstTxWarp prst="textNoShape">
              <a:avLst/>
            </a:prstTxWarp>
          </a:bodyPr>
          <a:lstStyle>
            <a:lvl1pPr algn="r" defTabSz="927100" eaLnBrk="1" hangingPunct="1">
              <a:defRPr sz="1200"/>
            </a:lvl1pPr>
          </a:lstStyle>
          <a:p>
            <a:pPr>
              <a:defRPr/>
            </a:pPr>
            <a:fld id="{D29AE220-CA37-4684-A23C-6D10816082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C48E4605-5B76-4D45-B057-ED79A5EA2B96}"/>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9AA114BE-1A96-49F5-85F3-7F059283143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BE0E1249-9E0F-4148-A45D-FD3F703E751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27422F-2D6A-4461-892E-DCFF8A551EF8}" type="slidenum">
              <a:rPr lang="en-US" altLang="en-US" smtClean="0"/>
              <a:pPr>
                <a:spcBef>
                  <a:spcPct val="0"/>
                </a:spcBef>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ONRR WebCenter Portal</a:t>
            </a:r>
          </a:p>
        </p:txBody>
      </p:sp>
      <p:sp>
        <p:nvSpPr>
          <p:cNvPr id="4" name="Slide Number Placeholder 3"/>
          <p:cNvSpPr>
            <a:spLocks noGrp="1"/>
          </p:cNvSpPr>
          <p:nvPr>
            <p:ph type="sldNum" sz="quarter" idx="5"/>
          </p:nvPr>
        </p:nvSpPr>
        <p:spPr/>
        <p:txBody>
          <a:bodyPr/>
          <a:lstStyle/>
          <a:p>
            <a:pPr>
              <a:defRPr/>
            </a:pPr>
            <a:fld id="{D29AE220-CA37-4684-A23C-6D10816082D9}" type="slidenum">
              <a:rPr lang="en-US" altLang="en-US" smtClean="0"/>
              <a:pPr>
                <a:defRPr/>
              </a:pPr>
              <a:t>12</a:t>
            </a:fld>
            <a:endParaRPr lang="en-US" altLang="en-US"/>
          </a:p>
        </p:txBody>
      </p:sp>
    </p:spTree>
    <p:extLst>
      <p:ext uri="{BB962C8B-B14F-4D97-AF65-F5344CB8AC3E}">
        <p14:creationId xmlns:p14="http://schemas.microsoft.com/office/powerpoint/2010/main" val="4015433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22480CA-A83A-4704-8BFF-D1BBC42246D9}"/>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427191E9-4E54-4355-B9E0-196C824860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35844" name="Slide Number Placeholder 3">
            <a:extLst>
              <a:ext uri="{FF2B5EF4-FFF2-40B4-BE49-F238E27FC236}">
                <a16:creationId xmlns:a16="http://schemas.microsoft.com/office/drawing/2014/main" id="{7B445FD5-DA4C-41EC-BFCB-4D79D2C7923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4C32B0-27AD-4298-A823-BD9A99B020AF}" type="slidenum">
              <a:rPr lang="en-US" altLang="en-US" smtClean="0"/>
              <a:pPr>
                <a:spcBef>
                  <a:spcPct val="0"/>
                </a:spcBef>
              </a:pPr>
              <a:t>14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75C079A-3C74-4C45-BC48-0E26C6047988}"/>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DA9A88CE-39E1-4676-8D3D-24605590603C}"/>
              </a:ext>
            </a:extLst>
          </p:cNvPr>
          <p:cNvSpPr>
            <a:spLocks noGrp="1"/>
          </p:cNvSpPr>
          <p:nvPr>
            <p:ph type="body" idx="1"/>
          </p:nvPr>
        </p:nvSpPr>
        <p:spPr/>
        <p:txBody>
          <a:bodyPr/>
          <a:lstStyle/>
          <a:p>
            <a:pPr>
              <a:lnSpc>
                <a:spcPct val="120000"/>
              </a:lnSpc>
              <a:defRPr/>
            </a:pPr>
            <a:r>
              <a:rPr lang="en-US" kern="0" dirty="0">
                <a:latin typeface="Cambria" pitchFamily="18" charset="0"/>
              </a:rPr>
              <a:t>To find an FMP number for a specific lease, unit, or operator, go to the BSEE web site at </a:t>
            </a:r>
          </a:p>
          <a:p>
            <a:pPr>
              <a:lnSpc>
                <a:spcPct val="120000"/>
              </a:lnSpc>
              <a:defRPr/>
            </a:pPr>
            <a:endParaRPr lang="en-US" kern="0" dirty="0">
              <a:latin typeface="Cambria" pitchFamily="18" charset="0"/>
            </a:endParaRPr>
          </a:p>
          <a:p>
            <a:pPr>
              <a:defRPr/>
            </a:pPr>
            <a:endParaRPr lang="en-US" dirty="0"/>
          </a:p>
        </p:txBody>
      </p:sp>
      <p:sp>
        <p:nvSpPr>
          <p:cNvPr id="37892" name="Slide Number Placeholder 3">
            <a:extLst>
              <a:ext uri="{FF2B5EF4-FFF2-40B4-BE49-F238E27FC236}">
                <a16:creationId xmlns:a16="http://schemas.microsoft.com/office/drawing/2014/main" id="{50B62174-08A7-4AFD-ABA0-48A13B3CA22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D3FE3C-F3E0-46B4-879D-51D194F53B17}" type="slidenum">
              <a:rPr lang="en-US" altLang="en-US" smtClean="0"/>
              <a:pPr>
                <a:spcBef>
                  <a:spcPct val="0"/>
                </a:spcBef>
              </a:pPr>
              <a:t>15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87B55C1-8648-4362-A376-519FC754C791}"/>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7F41A646-E69E-4823-BCE0-DF93AC29AFE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800">
                <a:latin typeface="Arial" panose="020B0604020202020204" pitchFamily="34" charset="0"/>
              </a:rPr>
              <a:t>Facility /Measurement point..Put in Lease or Unit and you will get FMP(s)</a:t>
            </a:r>
          </a:p>
          <a:p>
            <a:endParaRPr lang="en-US" altLang="en-US" sz="2800">
              <a:latin typeface="Arial" panose="020B0604020202020204" pitchFamily="34" charset="0"/>
            </a:endParaRPr>
          </a:p>
          <a:p>
            <a:r>
              <a:rPr lang="en-US" altLang="en-US" sz="2800">
                <a:latin typeface="Arial" panose="020B0604020202020204" pitchFamily="34" charset="0"/>
              </a:rPr>
              <a:t>FMP/Meters/Tank listing..Put in FMP and get all leases associated with it</a:t>
            </a:r>
          </a:p>
        </p:txBody>
      </p:sp>
      <p:sp>
        <p:nvSpPr>
          <p:cNvPr id="39940" name="Slide Number Placeholder 3">
            <a:extLst>
              <a:ext uri="{FF2B5EF4-FFF2-40B4-BE49-F238E27FC236}">
                <a16:creationId xmlns:a16="http://schemas.microsoft.com/office/drawing/2014/main" id="{69FBBF42-196B-4B10-A2C8-D4E6B18373F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682CB0-B872-4A5B-B6FB-855DAAFE4640}" type="slidenum">
              <a:rPr lang="en-US" altLang="en-US" smtClean="0"/>
              <a:pPr>
                <a:spcBef>
                  <a:spcPct val="0"/>
                </a:spcBef>
              </a:pPr>
              <a:t>16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43D037B-5FB9-4B39-B85B-55D48E544850}"/>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6018BC4F-02DC-4BD2-8377-9E275E8885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FBDC6A5C-B20B-4FE7-9027-10D44C642EA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C27E7B-F823-4EED-9A97-870A835B69AF}" type="slidenum">
              <a:rPr lang="en-US" altLang="en-US" smtClean="0"/>
              <a:pPr>
                <a:spcBef>
                  <a:spcPct val="0"/>
                </a:spcBef>
              </a:pPr>
              <a:t>22</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E34C33B-0439-4B9D-A407-B1C777560D75}"/>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91E75217-BE29-42F4-B3DD-77AD08A318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(see Dear Reporter Letter dated August 4, 2010)</a:t>
            </a:r>
          </a:p>
          <a:p>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F11FFDAC-3509-4476-BB16-7F93BA182F6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E83131-7819-4060-86BE-869676C838F3}" type="slidenum">
              <a:rPr lang="en-US" altLang="en-US" smtClean="0"/>
              <a:pPr>
                <a:spcBef>
                  <a:spcPct val="0"/>
                </a:spcBef>
              </a:pPr>
              <a:t>24</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64E8750A-92CC-4611-AF01-E3FDB7C6D588}"/>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9F5B5549-3A34-4F28-B55D-1797F93FEC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Tell them joke about why the queen doesn’t wave with “this” hand</a:t>
            </a:r>
          </a:p>
        </p:txBody>
      </p:sp>
      <p:sp>
        <p:nvSpPr>
          <p:cNvPr id="66564" name="Slide Number Placeholder 3">
            <a:extLst>
              <a:ext uri="{FF2B5EF4-FFF2-40B4-BE49-F238E27FC236}">
                <a16:creationId xmlns:a16="http://schemas.microsoft.com/office/drawing/2014/main" id="{6053131D-68CF-4F08-A025-3B0CC9CD89D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266CB5-6EAD-4F11-90AD-EEF63868F9D0}" type="slidenum">
              <a:rPr lang="en-US" altLang="en-US" smtClean="0"/>
              <a:pPr>
                <a:spcBef>
                  <a:spcPct val="0"/>
                </a:spcBef>
              </a:pPr>
              <a:t>39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AFCED69-2EB8-4577-92BB-D3204C3B2A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C9373A-7EAA-4641-BB69-84227F46B77A}" type="slidenum">
              <a:rPr lang="en-US" altLang="en-US" smtClean="0"/>
              <a:pPr>
                <a:spcBef>
                  <a:spcPct val="0"/>
                </a:spcBef>
              </a:pPr>
              <a:t>3</a:t>
            </a:fld>
            <a:endParaRPr lang="en-US" altLang="en-US"/>
          </a:p>
        </p:txBody>
      </p:sp>
      <p:sp>
        <p:nvSpPr>
          <p:cNvPr id="16387" name="Rectangle 2">
            <a:extLst>
              <a:ext uri="{FF2B5EF4-FFF2-40B4-BE49-F238E27FC236}">
                <a16:creationId xmlns:a16="http://schemas.microsoft.com/office/drawing/2014/main" id="{10BB803B-2038-491C-97F6-C9DA1734FE16}"/>
              </a:ext>
            </a:extLst>
          </p:cNvPr>
          <p:cNvSpPr>
            <a:spLocks noChangeArrowheads="1"/>
          </p:cNvSpPr>
          <p:nvPr/>
        </p:nvSpPr>
        <p:spPr bwMode="auto">
          <a:xfrm>
            <a:off x="3971925" y="-1588"/>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70" tIns="45885" rIns="91770" bIns="45885"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6388" name="Rectangle 3">
            <a:extLst>
              <a:ext uri="{FF2B5EF4-FFF2-40B4-BE49-F238E27FC236}">
                <a16:creationId xmlns:a16="http://schemas.microsoft.com/office/drawing/2014/main" id="{4AE89280-B90A-45CE-995F-11E345641250}"/>
              </a:ext>
            </a:extLst>
          </p:cNvPr>
          <p:cNvSpPr>
            <a:spLocks noChangeArrowheads="1"/>
          </p:cNvSpPr>
          <p:nvPr/>
        </p:nvSpPr>
        <p:spPr bwMode="auto">
          <a:xfrm>
            <a:off x="3971925" y="88296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19" tIns="0" rIns="19119" bIns="0" anchor="b"/>
          <a:lstStyle>
            <a:lvl1pPr defTabSz="763588">
              <a:spcBef>
                <a:spcPct val="30000"/>
              </a:spcBef>
              <a:defRPr sz="1200">
                <a:solidFill>
                  <a:schemeClr val="tx1"/>
                </a:solidFill>
                <a:latin typeface="Arial" panose="020B0604020202020204" pitchFamily="34" charset="0"/>
              </a:defRPr>
            </a:lvl1pPr>
            <a:lvl2pPr marL="742950" indent="-285750" defTabSz="763588">
              <a:spcBef>
                <a:spcPct val="30000"/>
              </a:spcBef>
              <a:defRPr sz="1200">
                <a:solidFill>
                  <a:schemeClr val="tx1"/>
                </a:solidFill>
                <a:latin typeface="Arial" panose="020B0604020202020204" pitchFamily="34" charset="0"/>
              </a:defRPr>
            </a:lvl2pPr>
            <a:lvl3pPr marL="1143000" indent="-228600" defTabSz="763588">
              <a:spcBef>
                <a:spcPct val="30000"/>
              </a:spcBef>
              <a:defRPr sz="1200">
                <a:solidFill>
                  <a:schemeClr val="tx1"/>
                </a:solidFill>
                <a:latin typeface="Arial" panose="020B0604020202020204" pitchFamily="34" charset="0"/>
              </a:defRPr>
            </a:lvl3pPr>
            <a:lvl4pPr marL="1600200" indent="-228600" defTabSz="763588">
              <a:spcBef>
                <a:spcPct val="30000"/>
              </a:spcBef>
              <a:defRPr sz="1200">
                <a:solidFill>
                  <a:schemeClr val="tx1"/>
                </a:solidFill>
                <a:latin typeface="Arial" panose="020B0604020202020204" pitchFamily="34" charset="0"/>
              </a:defRPr>
            </a:lvl4pPr>
            <a:lvl5pPr marL="2057400" indent="-228600" defTabSz="763588">
              <a:spcBef>
                <a:spcPct val="30000"/>
              </a:spcBef>
              <a:defRPr sz="1200">
                <a:solidFill>
                  <a:schemeClr val="tx1"/>
                </a:solidFill>
                <a:latin typeface="Arial" panose="020B0604020202020204" pitchFamily="34" charset="0"/>
              </a:defRPr>
            </a:lvl5pPr>
            <a:lvl6pPr marL="2514600" indent="-228600" defTabSz="7635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7635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7635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763588"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r>
              <a:rPr lang="en-US" altLang="en-US" sz="1000" i="1">
                <a:latin typeface="Times New Roman" panose="02020603050405020304" pitchFamily="18" charset="0"/>
              </a:rPr>
              <a:t>44</a:t>
            </a:r>
          </a:p>
        </p:txBody>
      </p:sp>
      <p:sp>
        <p:nvSpPr>
          <p:cNvPr id="16389" name="Rectangle 4">
            <a:extLst>
              <a:ext uri="{FF2B5EF4-FFF2-40B4-BE49-F238E27FC236}">
                <a16:creationId xmlns:a16="http://schemas.microsoft.com/office/drawing/2014/main" id="{B6796C17-ABC5-401C-AEC8-422AB7BD9E0D}"/>
              </a:ext>
            </a:extLst>
          </p:cNvPr>
          <p:cNvSpPr>
            <a:spLocks noChangeArrowheads="1"/>
          </p:cNvSpPr>
          <p:nvPr/>
        </p:nvSpPr>
        <p:spPr bwMode="auto">
          <a:xfrm>
            <a:off x="0" y="8829675"/>
            <a:ext cx="30353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70" tIns="45885" rIns="91770" bIns="45885"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6390" name="Rectangle 5">
            <a:extLst>
              <a:ext uri="{FF2B5EF4-FFF2-40B4-BE49-F238E27FC236}">
                <a16:creationId xmlns:a16="http://schemas.microsoft.com/office/drawing/2014/main" id="{EA9952AF-4006-4B34-90FB-DE9010F6414E}"/>
              </a:ext>
            </a:extLst>
          </p:cNvPr>
          <p:cNvSpPr>
            <a:spLocks noChangeArrowheads="1"/>
          </p:cNvSpPr>
          <p:nvPr/>
        </p:nvSpPr>
        <p:spPr bwMode="auto">
          <a:xfrm>
            <a:off x="0" y="-1588"/>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70" tIns="45885" rIns="91770" bIns="45885"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6391" name="Rectangle 6">
            <a:extLst>
              <a:ext uri="{FF2B5EF4-FFF2-40B4-BE49-F238E27FC236}">
                <a16:creationId xmlns:a16="http://schemas.microsoft.com/office/drawing/2014/main" id="{15384515-9A1C-460E-9F7D-497F54A90C6B}"/>
              </a:ext>
            </a:extLst>
          </p:cNvPr>
          <p:cNvSpPr>
            <a:spLocks noChangeArrowheads="1"/>
          </p:cNvSpPr>
          <p:nvPr/>
        </p:nvSpPr>
        <p:spPr bwMode="auto">
          <a:xfrm>
            <a:off x="3971925" y="-1588"/>
            <a:ext cx="30384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70" tIns="45885" rIns="91770" bIns="45885"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6392" name="Rectangle 7">
            <a:extLst>
              <a:ext uri="{FF2B5EF4-FFF2-40B4-BE49-F238E27FC236}">
                <a16:creationId xmlns:a16="http://schemas.microsoft.com/office/drawing/2014/main" id="{95AC555B-8957-44E8-9CBF-C02F7EE22B89}"/>
              </a:ext>
            </a:extLst>
          </p:cNvPr>
          <p:cNvSpPr>
            <a:spLocks noChangeArrowheads="1"/>
          </p:cNvSpPr>
          <p:nvPr/>
        </p:nvSpPr>
        <p:spPr bwMode="auto">
          <a:xfrm>
            <a:off x="3971925" y="883285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19" tIns="0" rIns="19119" bIns="0" anchor="b"/>
          <a:lstStyle>
            <a:lvl1pPr defTabSz="792163">
              <a:spcBef>
                <a:spcPct val="30000"/>
              </a:spcBef>
              <a:defRPr sz="1200">
                <a:solidFill>
                  <a:schemeClr val="tx1"/>
                </a:solidFill>
                <a:latin typeface="Arial" panose="020B0604020202020204" pitchFamily="34" charset="0"/>
              </a:defRPr>
            </a:lvl1pPr>
            <a:lvl2pPr marL="742950" indent="-285750" defTabSz="792163">
              <a:spcBef>
                <a:spcPct val="30000"/>
              </a:spcBef>
              <a:defRPr sz="1200">
                <a:solidFill>
                  <a:schemeClr val="tx1"/>
                </a:solidFill>
                <a:latin typeface="Arial" panose="020B0604020202020204" pitchFamily="34" charset="0"/>
              </a:defRPr>
            </a:lvl2pPr>
            <a:lvl3pPr marL="1143000" indent="-228600" defTabSz="792163">
              <a:spcBef>
                <a:spcPct val="30000"/>
              </a:spcBef>
              <a:defRPr sz="1200">
                <a:solidFill>
                  <a:schemeClr val="tx1"/>
                </a:solidFill>
                <a:latin typeface="Arial" panose="020B0604020202020204" pitchFamily="34" charset="0"/>
              </a:defRPr>
            </a:lvl3pPr>
            <a:lvl4pPr marL="1600200" indent="-228600" defTabSz="792163">
              <a:spcBef>
                <a:spcPct val="30000"/>
              </a:spcBef>
              <a:defRPr sz="1200">
                <a:solidFill>
                  <a:schemeClr val="tx1"/>
                </a:solidFill>
                <a:latin typeface="Arial" panose="020B0604020202020204" pitchFamily="34" charset="0"/>
              </a:defRPr>
            </a:lvl4pPr>
            <a:lvl5pPr marL="2057400" indent="-228600" defTabSz="792163">
              <a:spcBef>
                <a:spcPct val="30000"/>
              </a:spcBef>
              <a:defRPr sz="1200">
                <a:solidFill>
                  <a:schemeClr val="tx1"/>
                </a:solidFill>
                <a:latin typeface="Arial" panose="020B0604020202020204" pitchFamily="34" charset="0"/>
              </a:defRPr>
            </a:lvl5pPr>
            <a:lvl6pPr marL="2514600" indent="-228600" defTabSz="7921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7921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7921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792163"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r>
              <a:rPr lang="en-US" altLang="en-US" sz="1000" i="1">
                <a:latin typeface="Times New Roman" panose="02020603050405020304" pitchFamily="18" charset="0"/>
              </a:rPr>
              <a:t>2</a:t>
            </a:r>
          </a:p>
        </p:txBody>
      </p:sp>
      <p:sp>
        <p:nvSpPr>
          <p:cNvPr id="16393" name="Rectangle 8">
            <a:extLst>
              <a:ext uri="{FF2B5EF4-FFF2-40B4-BE49-F238E27FC236}">
                <a16:creationId xmlns:a16="http://schemas.microsoft.com/office/drawing/2014/main" id="{B306EA62-C03D-4479-BC3B-0C0FF93DF61B}"/>
              </a:ext>
            </a:extLst>
          </p:cNvPr>
          <p:cNvSpPr>
            <a:spLocks noChangeArrowheads="1"/>
          </p:cNvSpPr>
          <p:nvPr/>
        </p:nvSpPr>
        <p:spPr bwMode="auto">
          <a:xfrm>
            <a:off x="0" y="8832850"/>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70" tIns="45885" rIns="91770" bIns="45885"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6394" name="Rectangle 9">
            <a:extLst>
              <a:ext uri="{FF2B5EF4-FFF2-40B4-BE49-F238E27FC236}">
                <a16:creationId xmlns:a16="http://schemas.microsoft.com/office/drawing/2014/main" id="{3DAAED4D-FDC6-4083-B6D8-3CD68469A193}"/>
              </a:ext>
            </a:extLst>
          </p:cNvPr>
          <p:cNvSpPr>
            <a:spLocks noChangeArrowheads="1"/>
          </p:cNvSpPr>
          <p:nvPr/>
        </p:nvSpPr>
        <p:spPr bwMode="auto">
          <a:xfrm>
            <a:off x="0" y="-1588"/>
            <a:ext cx="30353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70" tIns="45885" rIns="91770" bIns="45885"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16395" name="Rectangle 10">
            <a:extLst>
              <a:ext uri="{FF2B5EF4-FFF2-40B4-BE49-F238E27FC236}">
                <a16:creationId xmlns:a16="http://schemas.microsoft.com/office/drawing/2014/main" id="{44157017-8594-482F-9D35-7EA04CC5170D}"/>
              </a:ext>
            </a:extLst>
          </p:cNvPr>
          <p:cNvSpPr>
            <a:spLocks noGrp="1" noRot="1" noChangeAspect="1" noChangeArrowheads="1" noTextEdit="1"/>
          </p:cNvSpPr>
          <p:nvPr>
            <p:ph type="sldImg"/>
          </p:nvPr>
        </p:nvSpPr>
        <p:spPr>
          <a:xfrm>
            <a:off x="1250950" y="412750"/>
            <a:ext cx="4406900" cy="3306763"/>
          </a:xfrm>
          <a:ln w="12700" cap="flat">
            <a:solidFill>
              <a:schemeClr val="tx1"/>
            </a:solidFill>
          </a:ln>
        </p:spPr>
      </p:sp>
      <p:sp>
        <p:nvSpPr>
          <p:cNvPr id="16396" name="Rectangle 11">
            <a:extLst>
              <a:ext uri="{FF2B5EF4-FFF2-40B4-BE49-F238E27FC236}">
                <a16:creationId xmlns:a16="http://schemas.microsoft.com/office/drawing/2014/main" id="{A0F4C796-4EA0-458D-BDFD-354725C343EF}"/>
              </a:ext>
            </a:extLst>
          </p:cNvPr>
          <p:cNvSpPr>
            <a:spLocks noGrp="1" noChangeArrowheads="1"/>
          </p:cNvSpPr>
          <p:nvPr>
            <p:ph type="body" idx="1"/>
          </p:nvPr>
        </p:nvSpPr>
        <p:spPr>
          <a:xfrm>
            <a:off x="311150" y="3614738"/>
            <a:ext cx="6384925" cy="5505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997" tIns="47795" rIns="93997" bIns="47795"/>
          <a:lstStyle/>
          <a:p>
            <a:pPr defTabSz="949325"/>
            <a:r>
              <a:rPr lang="en-US" altLang="en-US" sz="2400">
                <a:latin typeface="Arial" panose="020B0604020202020204" pitchFamily="34" charset="0"/>
              </a:rPr>
              <a:t>Note: BLM is expecting up to 75,000 royalty FMPs to be assigned once computer system is ready.</a:t>
            </a:r>
          </a:p>
          <a:p>
            <a:pPr defTabSz="949325"/>
            <a:endParaRPr lang="en-US" altLang="en-US" sz="2200" b="1">
              <a:latin typeface="Arial" panose="020B0604020202020204" pitchFamily="34" charset="0"/>
            </a:endParaRPr>
          </a:p>
          <a:p>
            <a:pPr defTabSz="949325"/>
            <a:endParaRPr lang="en-US" altLang="en-US" sz="2200" b="1">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B9E9B4E-F72A-4120-BAA9-F755AF414F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95D01D-5858-4A4D-8824-2E59084392A5}" type="slidenum">
              <a:rPr lang="en-US" altLang="en-US" smtClean="0"/>
              <a:pPr>
                <a:spcBef>
                  <a:spcPct val="0"/>
                </a:spcBef>
              </a:pPr>
              <a:t>4</a:t>
            </a:fld>
            <a:endParaRPr lang="en-US" altLang="en-US"/>
          </a:p>
        </p:txBody>
      </p:sp>
      <p:sp>
        <p:nvSpPr>
          <p:cNvPr id="18435" name="Rectangle 2">
            <a:extLst>
              <a:ext uri="{FF2B5EF4-FFF2-40B4-BE49-F238E27FC236}">
                <a16:creationId xmlns:a16="http://schemas.microsoft.com/office/drawing/2014/main" id="{04A38661-A15B-49CB-B6FD-3F55785CD45E}"/>
              </a:ext>
            </a:extLst>
          </p:cNvPr>
          <p:cNvSpPr>
            <a:spLocks noGrp="1" noRot="1" noChangeAspect="1" noChangeArrowheads="1" noTextEdit="1"/>
          </p:cNvSpPr>
          <p:nvPr>
            <p:ph type="sldImg"/>
          </p:nvPr>
        </p:nvSpPr>
        <p:spPr>
          <a:xfrm>
            <a:off x="1190625" y="703263"/>
            <a:ext cx="4630738" cy="3473450"/>
          </a:xfrm>
          <a:ln/>
        </p:spPr>
      </p:sp>
      <p:sp>
        <p:nvSpPr>
          <p:cNvPr id="18436" name="Rectangle 3">
            <a:extLst>
              <a:ext uri="{FF2B5EF4-FFF2-40B4-BE49-F238E27FC236}">
                <a16:creationId xmlns:a16="http://schemas.microsoft.com/office/drawing/2014/main" id="{B10791AD-7163-4F26-8AC6-5E800AD5E2D3}"/>
              </a:ext>
            </a:extLst>
          </p:cNvPr>
          <p:cNvSpPr>
            <a:spLocks noGrp="1" noChangeArrowheads="1"/>
          </p:cNvSpPr>
          <p:nvPr>
            <p:ph type="body" idx="1"/>
          </p:nvPr>
        </p:nvSpPr>
        <p:spPr>
          <a:xfrm>
            <a:off x="931863" y="4410075"/>
            <a:ext cx="5143500" cy="41878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latin typeface="Arial" panose="020B0604020202020204" pitchFamily="34" charset="0"/>
              </a:rPr>
              <a:t>Only for Offshore with the exception of the Gas Plants (02) for onshore</a:t>
            </a:r>
          </a:p>
          <a:p>
            <a:endParaRPr lang="en-US" altLang="en-US" sz="19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74516B8-7A35-4A06-8E2B-3BCD302DA01B}"/>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E70AC1EF-AB08-4F19-B695-DDD3B84AD63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2A8379A4-FEDD-4EDE-A854-10585E4E8DA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E187E4-9F90-4840-B7C8-082993E4C313}" type="slidenum">
              <a:rPr lang="en-US" altLang="en-US" smtClean="0"/>
              <a:pPr>
                <a:spcBef>
                  <a:spcPct val="0"/>
                </a:spcBef>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6FFFBD7-4E0C-48A4-BA6A-AE041959CB89}"/>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9D55D464-DB11-40F2-9417-2E47A928013A}"/>
              </a:ext>
            </a:extLst>
          </p:cNvPr>
          <p:cNvSpPr>
            <a:spLocks noGrp="1" noChangeArrowheads="1"/>
          </p:cNvSpPr>
          <p:nvPr>
            <p:ph type="body" idx="1"/>
          </p:nvPr>
        </p:nvSpPr>
        <p:spPr>
          <a:xfrm>
            <a:off x="685800" y="4343400"/>
            <a:ext cx="5622925" cy="4254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a:latin typeface="Arial" panose="020B0604020202020204" pitchFamily="34" charset="0"/>
              </a:rPr>
              <a:t>FMP Number is ALWAYS 11 digits in length</a:t>
            </a:r>
          </a:p>
          <a:p>
            <a:endParaRPr lang="en-US" altLang="en-US" sz="2400">
              <a:latin typeface="Arial" panose="020B0604020202020204" pitchFamily="34" charset="0"/>
            </a:endParaRPr>
          </a:p>
        </p:txBody>
      </p:sp>
      <p:sp>
        <p:nvSpPr>
          <p:cNvPr id="22532" name="Slide Number Placeholder 3">
            <a:extLst>
              <a:ext uri="{FF2B5EF4-FFF2-40B4-BE49-F238E27FC236}">
                <a16:creationId xmlns:a16="http://schemas.microsoft.com/office/drawing/2014/main" id="{BD404D60-D57F-4392-8856-C52DAC3C954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815E8E-3657-43C7-8A40-22074AD3E451}" type="slidenum">
              <a:rPr lang="en-US" altLang="en-US" smtClean="0"/>
              <a:pPr>
                <a:spcBef>
                  <a:spcPct val="0"/>
                </a:spcBef>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054AAE81-658F-4907-82CB-C6E88F978C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0C4974-1DEC-419B-92B9-D44327469FF9}" type="slidenum">
              <a:rPr lang="en-US" altLang="en-US" smtClean="0"/>
              <a:pPr>
                <a:spcBef>
                  <a:spcPct val="0"/>
                </a:spcBef>
              </a:pPr>
              <a:t>8</a:t>
            </a:fld>
            <a:endParaRPr lang="en-US" altLang="en-US"/>
          </a:p>
        </p:txBody>
      </p:sp>
      <p:sp>
        <p:nvSpPr>
          <p:cNvPr id="25603" name="Rectangle 2">
            <a:extLst>
              <a:ext uri="{FF2B5EF4-FFF2-40B4-BE49-F238E27FC236}">
                <a16:creationId xmlns:a16="http://schemas.microsoft.com/office/drawing/2014/main" id="{35EBFF9E-94ED-4AEA-ABDD-DCCDD2B7E8D8}"/>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FFE190F6-4F3F-48D9-9155-5997801754E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2400">
                <a:latin typeface="Arial" panose="020B0604020202020204" pitchFamily="34" charset="0"/>
              </a:rPr>
              <a:t>Used to allocate Federal/Sate production   handout PASR for exercise</a:t>
            </a:r>
          </a:p>
          <a:p>
            <a:pPr eaLnBrk="1" hangingPunct="1"/>
            <a:r>
              <a:rPr lang="en-US" altLang="en-US" sz="2400">
                <a:latin typeface="Arial" panose="020B0604020202020204" pitchFamily="34" charset="0"/>
              </a:rPr>
              <a:t>Account for production previously measured up stream for royalty determination</a:t>
            </a:r>
          </a:p>
          <a:p>
            <a:pPr eaLnBrk="1" hangingPunct="1"/>
            <a:endParaRPr lang="en-US" altLang="en-US" sz="2400">
              <a:latin typeface="Arial" panose="020B0604020202020204" pitchFamily="34" charset="0"/>
            </a:endParaRPr>
          </a:p>
          <a:p>
            <a:pPr eaLnBrk="1" hangingPunct="1"/>
            <a:endParaRPr lang="en-US" altLang="en-US" sz="24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7D9D9C7-76AB-44DD-9154-38360083A3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D21BE1-35D1-48E4-94A0-170309D8A648}" type="slidenum">
              <a:rPr lang="en-US" altLang="en-US" smtClean="0"/>
              <a:pPr>
                <a:spcBef>
                  <a:spcPct val="0"/>
                </a:spcBef>
              </a:pPr>
              <a:t>9</a:t>
            </a:fld>
            <a:endParaRPr lang="en-US" altLang="en-US"/>
          </a:p>
        </p:txBody>
      </p:sp>
      <p:sp>
        <p:nvSpPr>
          <p:cNvPr id="27651" name="Rectangle 2">
            <a:extLst>
              <a:ext uri="{FF2B5EF4-FFF2-40B4-BE49-F238E27FC236}">
                <a16:creationId xmlns:a16="http://schemas.microsoft.com/office/drawing/2014/main" id="{8BAC9B56-B68E-4364-B3CD-35B0611F5CCF}"/>
              </a:ext>
            </a:extLst>
          </p:cNvPr>
          <p:cNvSpPr>
            <a:spLocks noGrp="1" noChangeArrowheads="1"/>
          </p:cNvSpPr>
          <p:nvPr>
            <p:ph type="body" idx="1"/>
          </p:nvPr>
        </p:nvSpPr>
        <p:spPr>
          <a:xfrm>
            <a:off x="638175" y="4410075"/>
            <a:ext cx="5872163" cy="41894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404" tIns="44609" rIns="92404" bIns="44609"/>
          <a:lstStyle/>
          <a:p>
            <a:r>
              <a:rPr lang="en-US" altLang="en-US" sz="2400">
                <a:latin typeface="Arial" panose="020B0604020202020204" pitchFamily="34" charset="0"/>
              </a:rPr>
              <a:t>Each BSEE Regional office approves commingling applications.</a:t>
            </a:r>
          </a:p>
          <a:p>
            <a:endParaRPr lang="en-US" altLang="en-US" sz="2400">
              <a:latin typeface="Arial" panose="020B0604020202020204" pitchFamily="34" charset="0"/>
            </a:endParaRPr>
          </a:p>
          <a:p>
            <a:r>
              <a:rPr lang="en-US" altLang="en-US" sz="2400">
                <a:latin typeface="Arial" panose="020B0604020202020204" pitchFamily="34" charset="0"/>
              </a:rPr>
              <a:t>Once the applications are approved, the BSEE database is updated.</a:t>
            </a:r>
          </a:p>
          <a:p>
            <a:endParaRPr lang="en-US" altLang="en-US" sz="2000">
              <a:latin typeface="Arial" panose="020B0604020202020204" pitchFamily="34" charset="0"/>
            </a:endParaRPr>
          </a:p>
          <a:p>
            <a:endParaRPr lang="en-US" altLang="en-US" sz="2000">
              <a:latin typeface="Arial" panose="020B0604020202020204" pitchFamily="34" charset="0"/>
            </a:endParaRPr>
          </a:p>
        </p:txBody>
      </p:sp>
      <p:sp>
        <p:nvSpPr>
          <p:cNvPr id="27652" name="Rectangle 3">
            <a:extLst>
              <a:ext uri="{FF2B5EF4-FFF2-40B4-BE49-F238E27FC236}">
                <a16:creationId xmlns:a16="http://schemas.microsoft.com/office/drawing/2014/main" id="{75E13864-8A09-44D5-BD67-1D1C3ED79C4D}"/>
              </a:ext>
            </a:extLst>
          </p:cNvPr>
          <p:cNvSpPr>
            <a:spLocks noGrp="1" noRot="1" noChangeAspect="1" noChangeArrowheads="1" noTextEdit="1"/>
          </p:cNvSpPr>
          <p:nvPr>
            <p:ph type="sldImg"/>
          </p:nvPr>
        </p:nvSpPr>
        <p:spPr>
          <a:xfrm>
            <a:off x="1187450" y="701675"/>
            <a:ext cx="4632325" cy="3475038"/>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B790D71-7A5F-4A70-B925-1B5AAEED4757}"/>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A8A8C5D6-EF25-41A9-B0B9-F8FDD4FB78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E076F676-E5CD-4AD7-A834-D7F62968A33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6DFF3C-A7C9-486A-8BA2-9A4A842913CD}" type="slidenum">
              <a:rPr lang="en-US" altLang="en-US" smtClean="0"/>
              <a:pPr>
                <a:spcBef>
                  <a:spcPct val="0"/>
                </a:spcBef>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F81FA62-FB43-4414-91A5-46A0B598EFBA}"/>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461E936D-9D3D-475C-8A92-55A1BEF0650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Was Data Center Portal…Minor differences</a:t>
            </a:r>
          </a:p>
        </p:txBody>
      </p:sp>
      <p:sp>
        <p:nvSpPr>
          <p:cNvPr id="31748" name="Slide Number Placeholder 3">
            <a:extLst>
              <a:ext uri="{FF2B5EF4-FFF2-40B4-BE49-F238E27FC236}">
                <a16:creationId xmlns:a16="http://schemas.microsoft.com/office/drawing/2014/main" id="{53C00720-0F39-4343-86E6-3B93710B562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FFAC16-5C41-4897-ADB1-4BCB9BE80164}" type="slidenum">
              <a:rPr lang="en-US" altLang="en-US" smtClean="0"/>
              <a:pPr>
                <a:spcBef>
                  <a:spcPct val="0"/>
                </a:spcBef>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F7F7F7"/>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FE31EA-C57B-4A66-94E9-C092C150EE56}"/>
              </a:ext>
            </a:extLst>
          </p:cNvPr>
          <p:cNvSpPr/>
          <p:nvPr userDrawn="1"/>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162697" y="3894852"/>
            <a:ext cx="8915400" cy="1371599"/>
          </a:xfrm>
          <a:noFill/>
          <a:effectLst>
            <a:outerShdw blurRad="152400" dist="317500" dir="5400000" sx="90000" sy="-19000" rotWithShape="0">
              <a:prstClr val="black">
                <a:alpha val="15000"/>
              </a:prstClr>
            </a:outerShdw>
          </a:effectLst>
        </p:spPr>
        <p:txBody>
          <a:bodyPr anchor="ctr" anchorCtr="0">
            <a:normAutofit/>
          </a:bodyPr>
          <a:lstStyle>
            <a:lvl1pPr>
              <a:defRPr lang="en-US" sz="3000" b="1" kern="1200" cap="none" dirty="0">
                <a:solidFill>
                  <a:srgbClr val="283B9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3" name="Subtitle 2"/>
          <p:cNvSpPr>
            <a:spLocks noGrp="1"/>
          </p:cNvSpPr>
          <p:nvPr>
            <p:ph type="subTitle" idx="1" hasCustomPrompt="1"/>
          </p:nvPr>
        </p:nvSpPr>
        <p:spPr>
          <a:xfrm>
            <a:off x="162697" y="5372995"/>
            <a:ext cx="7747022" cy="914400"/>
          </a:xfrm>
        </p:spPr>
        <p:txBody>
          <a:bodyPr anchor="ctr"/>
          <a:lstStyle>
            <a:lvl1pPr marL="0" indent="0" algn="l">
              <a:buNone/>
              <a:defRPr baseline="0">
                <a:solidFill>
                  <a:srgbClr val="48455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subtitle style</a:t>
            </a:r>
          </a:p>
        </p:txBody>
      </p:sp>
      <p:pic>
        <p:nvPicPr>
          <p:cNvPr id="8" name="Picture 7">
            <a:extLst>
              <a:ext uri="{FF2B5EF4-FFF2-40B4-BE49-F238E27FC236}">
                <a16:creationId xmlns:a16="http://schemas.microsoft.com/office/drawing/2014/main" id="{470C8426-B046-4895-8232-DA3B413E11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960" y="5611928"/>
            <a:ext cx="805800" cy="1072432"/>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9991D20B-FED9-4453-884C-C05C91D2C1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62771" y="471055"/>
            <a:ext cx="2218459" cy="2957945"/>
          </a:xfrm>
          <a:prstGeom prst="rect">
            <a:avLst/>
          </a:prstGeom>
        </p:spPr>
      </p:pic>
      <p:sp>
        <p:nvSpPr>
          <p:cNvPr id="10" name="Slide Number Placeholder 6">
            <a:extLst>
              <a:ext uri="{FF2B5EF4-FFF2-40B4-BE49-F238E27FC236}">
                <a16:creationId xmlns:a16="http://schemas.microsoft.com/office/drawing/2014/main" id="{2A1BFB1F-CF39-4607-A534-7653F319138E}"/>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eaLnBrk="1" fontAlgn="auto" hangingPunct="1">
              <a:spcBef>
                <a:spcPts val="0"/>
              </a:spcBef>
              <a:spcAft>
                <a:spcPts val="0"/>
              </a:spcAft>
            </a:pPr>
            <a:fld id="{850B1B32-CFA8-4BD1-A730-6F4B7E12345B}"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291657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umbers">
    <p:bg>
      <p:bgPr>
        <a:solidFill>
          <a:srgbClr val="F7F7F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685B5-FE1B-49B0-966B-878E627AD550}"/>
              </a:ext>
            </a:extLst>
          </p:cNvPr>
          <p:cNvSpPr txBox="1"/>
          <p:nvPr userDrawn="1"/>
        </p:nvSpPr>
        <p:spPr>
          <a:xfrm>
            <a:off x="66944" y="2731374"/>
            <a:ext cx="2068161" cy="1077218"/>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534AAE"/>
                </a:solidFill>
                <a:effectLst/>
                <a:uLnTx/>
                <a:uFillTx/>
                <a:latin typeface="Roboto"/>
                <a:ea typeface="+mn-ea"/>
                <a:cs typeface="+mn-cs"/>
              </a:rPr>
              <a:t>XXX</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5" name="TextBox 4">
            <a:extLst>
              <a:ext uri="{FF2B5EF4-FFF2-40B4-BE49-F238E27FC236}">
                <a16:creationId xmlns:a16="http://schemas.microsoft.com/office/drawing/2014/main" id="{0A1F37C7-8EEA-4571-A1C0-E4EE9FA06E1D}"/>
              </a:ext>
            </a:extLst>
          </p:cNvPr>
          <p:cNvSpPr txBox="1"/>
          <p:nvPr userDrawn="1"/>
        </p:nvSpPr>
        <p:spPr>
          <a:xfrm>
            <a:off x="1978096" y="2736131"/>
            <a:ext cx="2212844" cy="1077218"/>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5024"/>
                </a:solidFill>
                <a:effectLst/>
                <a:uLnTx/>
                <a:uFillTx/>
                <a:latin typeface="Roboto"/>
                <a:ea typeface="+mn-ea"/>
                <a:cs typeface="+mn-cs"/>
              </a:rPr>
              <a:t>XXX</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6" name="TextBox 5">
            <a:extLst>
              <a:ext uri="{FF2B5EF4-FFF2-40B4-BE49-F238E27FC236}">
                <a16:creationId xmlns:a16="http://schemas.microsoft.com/office/drawing/2014/main" id="{29F54812-3384-4A7E-A459-C59BA8197268}"/>
              </a:ext>
            </a:extLst>
          </p:cNvPr>
          <p:cNvSpPr txBox="1"/>
          <p:nvPr userDrawn="1"/>
        </p:nvSpPr>
        <p:spPr>
          <a:xfrm>
            <a:off x="4190940" y="2731373"/>
            <a:ext cx="2306888" cy="1077218"/>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52A5D4"/>
                </a:solidFill>
                <a:effectLst/>
                <a:uLnTx/>
                <a:uFillTx/>
                <a:latin typeface="Roboto"/>
                <a:ea typeface="+mn-ea"/>
                <a:cs typeface="+mn-cs"/>
              </a:rPr>
              <a:t>XXX</a:t>
            </a:r>
            <a:endParaRPr kumimoji="0" lang="en-US" sz="4400" b="1" i="0" u="none" strike="noStrike" kern="1200" cap="none" spc="0" normalizeH="0" baseline="0" noProof="0">
              <a:ln>
                <a:noFill/>
              </a:ln>
              <a:solidFill>
                <a:srgbClr val="52A5D4"/>
              </a:solidFill>
              <a:effectLst/>
              <a:uLnTx/>
              <a:uFillTx/>
              <a:latin typeface="Roboto"/>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7" name="TextBox 6">
            <a:extLst>
              <a:ext uri="{FF2B5EF4-FFF2-40B4-BE49-F238E27FC236}">
                <a16:creationId xmlns:a16="http://schemas.microsoft.com/office/drawing/2014/main" id="{8C26525B-6403-4036-9359-C202367F5A71}"/>
              </a:ext>
            </a:extLst>
          </p:cNvPr>
          <p:cNvSpPr txBox="1"/>
          <p:nvPr userDrawn="1"/>
        </p:nvSpPr>
        <p:spPr>
          <a:xfrm>
            <a:off x="6498832" y="2731375"/>
            <a:ext cx="2306888" cy="1354217"/>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650D79"/>
                </a:solidFill>
                <a:effectLst/>
                <a:uLnTx/>
                <a:uFillTx/>
                <a:latin typeface="Roboto"/>
                <a:ea typeface="+mn-ea"/>
                <a:cs typeface="+mn-cs"/>
              </a:rPr>
              <a:t>XXX</a:t>
            </a:r>
            <a:endParaRPr kumimoji="0" lang="en-US" sz="4400" b="1" i="0" u="none" strike="noStrike" kern="1200" cap="none" spc="0" normalizeH="0" baseline="0" noProof="0">
              <a:ln>
                <a:noFill/>
              </a:ln>
              <a:solidFill>
                <a:srgbClr val="650D79"/>
              </a:solidFill>
              <a:effectLst/>
              <a:uLnTx/>
              <a:uFillTx/>
              <a:latin typeface="Roboto"/>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8" name="Title 7">
            <a:extLst>
              <a:ext uri="{FF2B5EF4-FFF2-40B4-BE49-F238E27FC236}">
                <a16:creationId xmlns:a16="http://schemas.microsoft.com/office/drawing/2014/main" id="{96983D7D-A912-4ECB-8B29-05EFD60A6763}"/>
              </a:ext>
            </a:extLst>
          </p:cNvPr>
          <p:cNvSpPr>
            <a:spLocks noGrp="1"/>
          </p:cNvSpPr>
          <p:nvPr>
            <p:ph type="title" idx="4294967295"/>
          </p:nvPr>
        </p:nvSpPr>
        <p:spPr>
          <a:xfrm>
            <a:off x="457200" y="274638"/>
            <a:ext cx="7467600" cy="1143000"/>
          </a:xfrm>
        </p:spPr>
        <p:txBody>
          <a:bodyPr/>
          <a:lstStyle/>
          <a:p>
            <a:endParaRPr lang="en-US"/>
          </a:p>
        </p:txBody>
      </p:sp>
      <p:sp>
        <p:nvSpPr>
          <p:cNvPr id="11" name="Slide Number Placeholder 6">
            <a:extLst>
              <a:ext uri="{FF2B5EF4-FFF2-40B4-BE49-F238E27FC236}">
                <a16:creationId xmlns:a16="http://schemas.microsoft.com/office/drawing/2014/main" id="{E6030921-85A4-44BD-AB07-25A189411C0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eaLnBrk="1" fontAlgn="auto" hangingPunct="1">
              <a:spcBef>
                <a:spcPts val="0"/>
              </a:spcBef>
              <a:spcAft>
                <a:spcPts val="0"/>
              </a:spcAft>
            </a:pPr>
            <a:fld id="{850B1B32-CFA8-4BD1-A730-6F4B7E12345B}"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4014889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C5CE-011B-4331-A6CD-55DE9D4344A5}"/>
              </a:ext>
            </a:extLst>
          </p:cNvPr>
          <p:cNvSpPr>
            <a:spLocks noGrp="1"/>
          </p:cNvSpPr>
          <p:nvPr>
            <p:ph type="title" hasCustomPrompt="1"/>
          </p:nvPr>
        </p:nvSpPr>
        <p:spPr>
          <a:xfrm>
            <a:off x="457200" y="274638"/>
            <a:ext cx="8572841" cy="1143000"/>
          </a:xfrm>
        </p:spPr>
        <p:txBody>
          <a:bodyPr vert="horz" lIns="91440" tIns="45720" rIns="91440" bIns="45720" rtlCol="0" anchor="ctr">
            <a:normAutofit/>
          </a:bodyPr>
          <a:lstStyle>
            <a:lvl1pPr>
              <a:defRPr lang="en-US" dirty="0"/>
            </a:lvl1pPr>
          </a:lstStyle>
          <a:p>
            <a:pPr marL="0" lvl="0"/>
            <a:r>
              <a:rPr lang="en-US"/>
              <a:t>Chart with table</a:t>
            </a:r>
          </a:p>
        </p:txBody>
      </p:sp>
      <p:graphicFrame>
        <p:nvGraphicFramePr>
          <p:cNvPr id="7" name="Chart 6">
            <a:extLst>
              <a:ext uri="{FF2B5EF4-FFF2-40B4-BE49-F238E27FC236}">
                <a16:creationId xmlns:a16="http://schemas.microsoft.com/office/drawing/2014/main" id="{8D4D4F2A-0AAB-47F2-9BF8-CB56A5A7B277}"/>
              </a:ext>
            </a:extLst>
          </p:cNvPr>
          <p:cNvGraphicFramePr/>
          <p:nvPr userDrawn="1">
            <p:extLst>
              <p:ext uri="{D42A27DB-BD31-4B8C-83A1-F6EECF244321}">
                <p14:modId xmlns:p14="http://schemas.microsoft.com/office/powerpoint/2010/main" val="668795709"/>
              </p:ext>
            </p:extLst>
          </p:nvPr>
        </p:nvGraphicFramePr>
        <p:xfrm>
          <a:off x="113959" y="1174060"/>
          <a:ext cx="7158038" cy="6010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789F8988-2E59-4E9C-ABA6-9155E82B20FE}"/>
              </a:ext>
            </a:extLst>
          </p:cNvPr>
          <p:cNvGraphicFramePr>
            <a:graphicFrameLocks noGrp="1"/>
          </p:cNvGraphicFramePr>
          <p:nvPr userDrawn="1">
            <p:extLst>
              <p:ext uri="{D42A27DB-BD31-4B8C-83A1-F6EECF244321}">
                <p14:modId xmlns:p14="http://schemas.microsoft.com/office/powerpoint/2010/main" val="3707204072"/>
              </p:ext>
            </p:extLst>
          </p:nvPr>
        </p:nvGraphicFramePr>
        <p:xfrm>
          <a:off x="6172541" y="2898417"/>
          <a:ext cx="2857500" cy="3213100"/>
        </p:xfrm>
        <a:graphic>
          <a:graphicData uri="http://schemas.openxmlformats.org/drawingml/2006/table">
            <a:tbl>
              <a:tblPr firstRow="1" bandRow="1">
                <a:tableStyleId>{3B4B98B0-60AC-42C2-AFA5-B58CD77FA1E5}</a:tableStyleId>
              </a:tblPr>
              <a:tblGrid>
                <a:gridCol w="1878693">
                  <a:extLst>
                    <a:ext uri="{9D8B030D-6E8A-4147-A177-3AD203B41FA5}">
                      <a16:colId xmlns:a16="http://schemas.microsoft.com/office/drawing/2014/main" val="3193454351"/>
                    </a:ext>
                  </a:extLst>
                </a:gridCol>
                <a:gridCol w="978807">
                  <a:extLst>
                    <a:ext uri="{9D8B030D-6E8A-4147-A177-3AD203B41FA5}">
                      <a16:colId xmlns:a16="http://schemas.microsoft.com/office/drawing/2014/main" val="1954031949"/>
                    </a:ext>
                  </a:extLst>
                </a:gridCol>
              </a:tblGrid>
              <a:tr h="292100">
                <a:tc>
                  <a:txBody>
                    <a:bodyPr/>
                    <a:lstStyle/>
                    <a:p>
                      <a:pPr algn="l" fontAlgn="b"/>
                      <a:r>
                        <a:rPr lang="en-US" sz="1600" b="1" u="none" strike="noStrike">
                          <a:solidFill>
                            <a:schemeClr val="tx1"/>
                          </a:solidFill>
                          <a:effectLst/>
                        </a:rPr>
                        <a:t>Section</a:t>
                      </a:r>
                      <a:endParaRPr lang="en-US" sz="1600" b="1" i="0" u="none" strike="noStrike">
                        <a:solidFill>
                          <a:schemeClr val="tx1"/>
                        </a:solidFill>
                        <a:effectLst/>
                        <a:latin typeface="Calibri" panose="020F0502020204030204" pitchFamily="34" charset="0"/>
                      </a:endParaRPr>
                    </a:p>
                  </a:txBody>
                  <a:tcPr marL="9525" marR="9525" marT="12700" marB="0" anchor="b"/>
                </a:tc>
                <a:tc>
                  <a:txBody>
                    <a:bodyPr/>
                    <a:lstStyle/>
                    <a:p>
                      <a:pPr algn="r" fontAlgn="b"/>
                      <a:r>
                        <a:rPr lang="en-US" sz="1600" b="1" u="none" strike="noStrike">
                          <a:solidFill>
                            <a:srgbClr val="000000"/>
                          </a:solidFill>
                          <a:effectLst/>
                        </a:rPr>
                        <a:t>Sessions</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50365337"/>
                  </a:ext>
                </a:extLst>
              </a:tr>
              <a:tr h="292100">
                <a:tc>
                  <a:txBody>
                    <a:bodyPr/>
                    <a:lstStyle/>
                    <a:p>
                      <a:pPr algn="l" fontAlgn="b"/>
                      <a:r>
                        <a:rPr lang="en-US" sz="1600" u="none" strike="noStrike">
                          <a:effectLst/>
                        </a:rPr>
                        <a:t>How Revenue Works</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2741</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570808868"/>
                  </a:ext>
                </a:extLst>
              </a:tr>
              <a:tr h="292100">
                <a:tc>
                  <a:txBody>
                    <a:bodyPr/>
                    <a:lstStyle/>
                    <a:p>
                      <a:pPr algn="l" fontAlgn="b"/>
                      <a:r>
                        <a:rPr lang="en-US" sz="1600" u="none" strike="noStrike">
                          <a:effectLst/>
                        </a:rPr>
                        <a:t>Home</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1089</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694528277"/>
                  </a:ext>
                </a:extLst>
              </a:tr>
              <a:tr h="292100">
                <a:tc>
                  <a:txBody>
                    <a:bodyPr/>
                    <a:lstStyle/>
                    <a:p>
                      <a:pPr algn="l" fontAlgn="b"/>
                      <a:r>
                        <a:rPr lang="en-US" sz="1600" u="none" strike="noStrike">
                          <a:effectLst/>
                        </a:rPr>
                        <a:t>Downloads</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184</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4163210050"/>
                  </a:ext>
                </a:extLst>
              </a:tr>
              <a:tr h="292100">
                <a:tc>
                  <a:txBody>
                    <a:bodyPr/>
                    <a:lstStyle/>
                    <a:p>
                      <a:pPr algn="l" fontAlgn="b"/>
                      <a:r>
                        <a:rPr lang="en-US" sz="1600" u="none" strike="noStrike">
                          <a:effectLst/>
                        </a:rPr>
                        <a:t>Query Data</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140</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474214537"/>
                  </a:ext>
                </a:extLst>
              </a:tr>
              <a:tr h="292100">
                <a:tc>
                  <a:txBody>
                    <a:bodyPr/>
                    <a:lstStyle/>
                    <a:p>
                      <a:pPr algn="l" fontAlgn="b"/>
                      <a:r>
                        <a:rPr lang="en-US" sz="1600" u="none" strike="noStrike">
                          <a:effectLst/>
                        </a:rPr>
                        <a:t>Explore</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104</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601266197"/>
                  </a:ext>
                </a:extLst>
              </a:tr>
              <a:tr h="292100">
                <a:tc>
                  <a:txBody>
                    <a:bodyPr/>
                    <a:lstStyle/>
                    <a:p>
                      <a:pPr algn="l" fontAlgn="b"/>
                      <a:r>
                        <a:rPr lang="en-US" sz="1600" u="none" strike="noStrike">
                          <a:effectLst/>
                        </a:rPr>
                        <a:t>Glossary</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10</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764259923"/>
                  </a:ext>
                </a:extLst>
              </a:tr>
              <a:tr h="292100">
                <a:tc>
                  <a:txBody>
                    <a:bodyPr/>
                    <a:lstStyle/>
                    <a:p>
                      <a:pPr algn="l" fontAlgn="b"/>
                      <a:r>
                        <a:rPr lang="en-US" sz="1600" u="none" strike="noStrike">
                          <a:effectLst/>
                        </a:rPr>
                        <a:t>Fact Sheet</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7</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9719693"/>
                  </a:ext>
                </a:extLst>
              </a:tr>
              <a:tr h="292100">
                <a:tc>
                  <a:txBody>
                    <a:bodyPr/>
                    <a:lstStyle/>
                    <a:p>
                      <a:pPr algn="l" fontAlgn="b"/>
                      <a:r>
                        <a:rPr lang="en-US" sz="1600" u="none" strike="noStrike">
                          <a:effectLst/>
                        </a:rPr>
                        <a:t>About</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4</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18800638"/>
                  </a:ext>
                </a:extLst>
              </a:tr>
              <a:tr h="292100">
                <a:tc>
                  <a:txBody>
                    <a:bodyPr/>
                    <a:lstStyle/>
                    <a:p>
                      <a:pPr algn="l" fontAlgn="b"/>
                      <a:r>
                        <a:rPr lang="en-US" sz="1600" u="none" strike="noStrike">
                          <a:effectLst/>
                        </a:rPr>
                        <a:t>Pattern Library</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2</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1865983644"/>
                  </a:ext>
                </a:extLst>
              </a:tr>
              <a:tr h="292100">
                <a:tc>
                  <a:txBody>
                    <a:bodyPr/>
                    <a:lstStyle/>
                    <a:p>
                      <a:pPr algn="l" fontAlgn="b"/>
                      <a:r>
                        <a:rPr lang="en-US" sz="1600" u="none" strike="noStrike">
                          <a:effectLst/>
                        </a:rPr>
                        <a:t>Search Results</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105253875"/>
                  </a:ext>
                </a:extLst>
              </a:tr>
            </a:tbl>
          </a:graphicData>
        </a:graphic>
      </p:graphicFrame>
      <p:sp>
        <p:nvSpPr>
          <p:cNvPr id="9" name="Slide Number Placeholder 6">
            <a:extLst>
              <a:ext uri="{FF2B5EF4-FFF2-40B4-BE49-F238E27FC236}">
                <a16:creationId xmlns:a16="http://schemas.microsoft.com/office/drawing/2014/main" id="{504B9A58-BF3C-43AD-9DDA-2E7C75D07784}"/>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eaLnBrk="1" fontAlgn="auto" hangingPunct="1">
              <a:spcBef>
                <a:spcPts val="0"/>
              </a:spcBef>
              <a:spcAft>
                <a:spcPts val="0"/>
              </a:spcAft>
            </a:pPr>
            <a:fld id="{850B1B32-CFA8-4BD1-A730-6F4B7E12345B}"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26294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C7C2-C493-4308-BEB9-8C558E630CBF}"/>
              </a:ext>
            </a:extLst>
          </p:cNvPr>
          <p:cNvSpPr>
            <a:spLocks noGrp="1"/>
          </p:cNvSpPr>
          <p:nvPr>
            <p:ph type="title" hasCustomPrompt="1"/>
          </p:nvPr>
        </p:nvSpPr>
        <p:spPr/>
        <p:txBody>
          <a:bodyPr vert="horz" lIns="91440" tIns="45720" rIns="91440" bIns="45720" rtlCol="0" anchor="ctr">
            <a:normAutofit/>
          </a:bodyPr>
          <a:lstStyle>
            <a:lvl1pPr>
              <a:defRPr lang="en-US" dirty="0"/>
            </a:lvl1pPr>
          </a:lstStyle>
          <a:p>
            <a:pPr marL="0" lvl="0"/>
            <a:r>
              <a:rPr lang="en-US"/>
              <a:t>Table</a:t>
            </a:r>
          </a:p>
        </p:txBody>
      </p:sp>
      <p:graphicFrame>
        <p:nvGraphicFramePr>
          <p:cNvPr id="4" name="Table 3">
            <a:extLst>
              <a:ext uri="{FF2B5EF4-FFF2-40B4-BE49-F238E27FC236}">
                <a16:creationId xmlns:a16="http://schemas.microsoft.com/office/drawing/2014/main" id="{DEDA6379-FFA5-4221-B304-16E6BFB74429}"/>
              </a:ext>
            </a:extLst>
          </p:cNvPr>
          <p:cNvGraphicFramePr>
            <a:graphicFrameLocks noGrp="1"/>
          </p:cNvGraphicFramePr>
          <p:nvPr userDrawn="1">
            <p:extLst>
              <p:ext uri="{D42A27DB-BD31-4B8C-83A1-F6EECF244321}">
                <p14:modId xmlns:p14="http://schemas.microsoft.com/office/powerpoint/2010/main" val="4229705972"/>
              </p:ext>
            </p:extLst>
          </p:nvPr>
        </p:nvGraphicFramePr>
        <p:xfrm>
          <a:off x="457200" y="1734635"/>
          <a:ext cx="2857500" cy="3213100"/>
        </p:xfrm>
        <a:graphic>
          <a:graphicData uri="http://schemas.openxmlformats.org/drawingml/2006/table">
            <a:tbl>
              <a:tblPr firstRow="1" bandRow="1">
                <a:tableStyleId>{3B4B98B0-60AC-42C2-AFA5-B58CD77FA1E5}</a:tableStyleId>
              </a:tblPr>
              <a:tblGrid>
                <a:gridCol w="1878693">
                  <a:extLst>
                    <a:ext uri="{9D8B030D-6E8A-4147-A177-3AD203B41FA5}">
                      <a16:colId xmlns:a16="http://schemas.microsoft.com/office/drawing/2014/main" val="3193454351"/>
                    </a:ext>
                  </a:extLst>
                </a:gridCol>
                <a:gridCol w="978807">
                  <a:extLst>
                    <a:ext uri="{9D8B030D-6E8A-4147-A177-3AD203B41FA5}">
                      <a16:colId xmlns:a16="http://schemas.microsoft.com/office/drawing/2014/main" val="1954031949"/>
                    </a:ext>
                  </a:extLst>
                </a:gridCol>
              </a:tblGrid>
              <a:tr h="292100">
                <a:tc>
                  <a:txBody>
                    <a:bodyPr/>
                    <a:lstStyle/>
                    <a:p>
                      <a:pPr algn="l" fontAlgn="b"/>
                      <a:endParaRPr lang="en-US" sz="1600" b="1" i="0" u="none" strike="noStrike">
                        <a:solidFill>
                          <a:schemeClr val="tx1"/>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503653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57080886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69452827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4163210050"/>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4742145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60126619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76425992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971969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1880063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1865983644"/>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105253875"/>
                  </a:ext>
                </a:extLst>
              </a:tr>
            </a:tbl>
          </a:graphicData>
        </a:graphic>
      </p:graphicFrame>
      <p:sp>
        <p:nvSpPr>
          <p:cNvPr id="6" name="Slide Number Placeholder 6">
            <a:extLst>
              <a:ext uri="{FF2B5EF4-FFF2-40B4-BE49-F238E27FC236}">
                <a16:creationId xmlns:a16="http://schemas.microsoft.com/office/drawing/2014/main" id="{D302D5C9-8328-4B69-B136-3013F1F45BD2}"/>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eaLnBrk="1" fontAlgn="auto" hangingPunct="1">
              <a:spcBef>
                <a:spcPts val="0"/>
              </a:spcBef>
              <a:spcAft>
                <a:spcPts val="0"/>
              </a:spcAft>
            </a:pPr>
            <a:fld id="{850B1B32-CFA8-4BD1-A730-6F4B7E12345B}"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403713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15308"/>
            <a:ext cx="77724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3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685800" y="3417455"/>
            <a:ext cx="7772400" cy="970276"/>
          </a:xfrm>
          <a:noFill/>
          <a:ln>
            <a:noFill/>
          </a:ln>
        </p:spPr>
        <p:txBody>
          <a:bodyPr anchor="ctr"/>
          <a:lstStyle>
            <a:lvl1pPr marL="0" indent="0" algn="ctr">
              <a:buNone/>
              <a:defRPr sz="1500">
                <a:solidFill>
                  <a:srgbClr val="00206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775C988-7BA5-46D9-BD67-F8EE02BA5C6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eaLnBrk="1" fontAlgn="auto" hangingPunct="1">
              <a:spcBef>
                <a:spcPts val="0"/>
              </a:spcBef>
              <a:spcAft>
                <a:spcPts val="0"/>
              </a:spcAft>
            </a:pPr>
            <a:fld id="{850B1B32-CFA8-4BD1-A730-6F4B7E12345B}"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322068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15308"/>
            <a:ext cx="77724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3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685800" y="3417455"/>
            <a:ext cx="7772400" cy="970276"/>
          </a:xfrm>
          <a:noFill/>
          <a:ln>
            <a:noFill/>
          </a:ln>
        </p:spPr>
        <p:txBody>
          <a:bodyPr anchor="ctr"/>
          <a:lstStyle>
            <a:lvl1pPr marL="0" indent="0" algn="ctr">
              <a:buNone/>
              <a:defRPr sz="1500">
                <a:solidFill>
                  <a:srgbClr val="00206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15B1F6A-6A99-4ED7-AE17-12E346CBE33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eaLnBrk="1" fontAlgn="auto" hangingPunct="1">
              <a:spcBef>
                <a:spcPts val="0"/>
              </a:spcBef>
              <a:spcAft>
                <a:spcPts val="0"/>
              </a:spcAft>
            </a:pPr>
            <a:fld id="{850B1B32-CFA8-4BD1-A730-6F4B7E12345B}"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178330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7F7F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Content Placeholder 2"/>
          <p:cNvSpPr>
            <a:spLocks noGrp="1"/>
          </p:cNvSpPr>
          <p:nvPr>
            <p:ph idx="1" hasCustomPrompt="1"/>
          </p:nvPr>
        </p:nvSpPr>
        <p:spPr/>
        <p:txBody>
          <a:bodyPr/>
          <a:lstStyle>
            <a:lvl1pPr>
              <a:defRPr/>
            </a:lvl1pPr>
            <a:lvl2pPr marL="557213" indent="-214313">
              <a:buFont typeface="Arial" panose="020B0604020202020204" pitchFamily="34" charset="0"/>
              <a:buChar char="•"/>
              <a:defRPr/>
            </a:lvl2pPr>
            <a:lvl4pPr marL="1200150" indent="-171450">
              <a:buFont typeface="Arial" panose="020B0604020202020204" pitchFamily="34" charset="0"/>
              <a:buChar char="•"/>
              <a:defRPr/>
            </a:lvl4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58D6CA3D-484D-481F-9898-F1D606D5DD3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eaLnBrk="1" fontAlgn="auto" hangingPunct="1">
              <a:spcBef>
                <a:spcPts val="0"/>
              </a:spcBef>
              <a:spcAft>
                <a:spcPts val="0"/>
              </a:spcAft>
            </a:pPr>
            <a:fld id="{850B1B32-CFA8-4BD1-A730-6F4B7E12345B}"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139379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8096E7-6949-459B-A396-14B16B30B795}"/>
              </a:ext>
            </a:extLst>
          </p:cNvPr>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Content Placeholder 2"/>
          <p:cNvSpPr>
            <a:spLocks noGrp="1"/>
          </p:cNvSpPr>
          <p:nvPr>
            <p:ph sz="half" idx="1"/>
          </p:nvPr>
        </p:nvSpPr>
        <p:spPr>
          <a:xfrm>
            <a:off x="457200" y="172243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E7159B12-72BB-4CF3-AF41-9A2471179908}"/>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eaLnBrk="1" fontAlgn="auto" hangingPunct="1">
              <a:spcBef>
                <a:spcPts val="0"/>
              </a:spcBef>
              <a:spcAft>
                <a:spcPts val="0"/>
              </a:spcAft>
            </a:pPr>
            <a:fld id="{850B1B32-CFA8-4BD1-A730-6F4B7E12345B}"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10127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7F7F7"/>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BD77889-F441-4E0B-989A-F6A913BAF3CA}"/>
              </a:ext>
            </a:extLst>
          </p:cNvPr>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286000"/>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286000"/>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CC43BB00-7D79-4007-B740-6A3461822CBA}"/>
              </a:ext>
            </a:extLst>
          </p:cNvPr>
          <p:cNvSpPr>
            <a:spLocks noGrp="1"/>
          </p:cNvSpPr>
          <p:nvPr>
            <p:ph type="sldNum" sz="quarter" idx="10"/>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eaLnBrk="1" fontAlgn="auto" hangingPunct="1">
              <a:spcBef>
                <a:spcPts val="0"/>
              </a:spcBef>
              <a:spcAft>
                <a:spcPts val="0"/>
              </a:spcAft>
            </a:pPr>
            <a:fld id="{850B1B32-CFA8-4BD1-A730-6F4B7E12345B}"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137089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7F7F7"/>
        </a:solidFill>
        <a:effectLst/>
      </p:bgPr>
    </p:bg>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F32B7B60-283C-42E0-8AA4-85C7C696E8AE}"/>
              </a:ext>
            </a:extLst>
          </p:cNvPr>
          <p:cNvSpPr>
            <a:spLocks noGrp="1"/>
          </p:cNvSpPr>
          <p:nvPr>
            <p:ph type="title" idx="4294967295"/>
          </p:nvPr>
        </p:nvSpPr>
        <p:spPr>
          <a:xfrm>
            <a:off x="457200" y="274638"/>
            <a:ext cx="7467600" cy="1143000"/>
          </a:xfrm>
        </p:spPr>
        <p:txBody>
          <a:bodyPr/>
          <a:lstStyle/>
          <a:p>
            <a:endParaRPr lang="en-US"/>
          </a:p>
        </p:txBody>
      </p:sp>
      <p:sp>
        <p:nvSpPr>
          <p:cNvPr id="5" name="Slide Number Placeholder 6">
            <a:extLst>
              <a:ext uri="{FF2B5EF4-FFF2-40B4-BE49-F238E27FC236}">
                <a16:creationId xmlns:a16="http://schemas.microsoft.com/office/drawing/2014/main" id="{79D9014B-A10E-4373-89E1-FBB173AB632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eaLnBrk="1" fontAlgn="auto" hangingPunct="1">
              <a:spcBef>
                <a:spcPts val="0"/>
              </a:spcBef>
              <a:spcAft>
                <a:spcPts val="0"/>
              </a:spcAft>
            </a:pPr>
            <a:fld id="{850B1B32-CFA8-4BD1-A730-6F4B7E12345B}"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166099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06180DA-BF81-46CB-BB99-7BA059F16765}"/>
              </a:ext>
            </a:extLst>
          </p:cNvPr>
          <p:cNvSpPr>
            <a:spLocks noGrp="1"/>
          </p:cNvSpPr>
          <p:nvPr>
            <p:ph type="title" hasCustomPrompt="1"/>
          </p:nvPr>
        </p:nvSpPr>
        <p:spPr>
          <a:xfrm>
            <a:off x="457200" y="152400"/>
            <a:ext cx="8229599" cy="1143000"/>
          </a:xfrm>
        </p:spPr>
        <p:txBody>
          <a:bodyPr vert="horz" lIns="91440" tIns="45720" rIns="91440" bIns="45720" rtlCol="0" anchor="ctr">
            <a:normAutofit/>
          </a:bodyPr>
          <a:lstStyle>
            <a:lvl1pPr>
              <a:defRPr lang="en-US" dirty="0"/>
            </a:lvl1pPr>
          </a:lstStyle>
          <a:p>
            <a:pPr marL="0" lvl="0"/>
            <a:r>
              <a:rPr lang="en-US"/>
              <a:t>Slide title</a:t>
            </a:r>
          </a:p>
        </p:txBody>
      </p:sp>
      <p:sp>
        <p:nvSpPr>
          <p:cNvPr id="3" name="Picture Placeholder 2"/>
          <p:cNvSpPr>
            <a:spLocks noGrp="1"/>
          </p:cNvSpPr>
          <p:nvPr>
            <p:ph type="pic" idx="1"/>
          </p:nvPr>
        </p:nvSpPr>
        <p:spPr>
          <a:xfrm>
            <a:off x="990600" y="1828800"/>
            <a:ext cx="7162800" cy="4114800"/>
          </a:xfrm>
          <a:effectLst>
            <a:outerShdw blurRad="63500" sx="102000" sy="102000" algn="ctr" rotWithShape="0">
              <a:prstClr val="black">
                <a:alpha val="3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990600" y="6054970"/>
            <a:ext cx="7162800" cy="304800"/>
          </a:xfrm>
        </p:spPr>
        <p:txBody>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6">
            <a:extLst>
              <a:ext uri="{FF2B5EF4-FFF2-40B4-BE49-F238E27FC236}">
                <a16:creationId xmlns:a16="http://schemas.microsoft.com/office/drawing/2014/main" id="{BC2B5D1C-6CE0-455C-8846-AD46E0A2E16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eaLnBrk="1" fontAlgn="auto" hangingPunct="1">
              <a:spcBef>
                <a:spcPts val="0"/>
              </a:spcBef>
              <a:spcAft>
                <a:spcPts val="0"/>
              </a:spcAft>
            </a:pPr>
            <a:fld id="{850B1B32-CFA8-4BD1-A730-6F4B7E12345B}" type="slidenum">
              <a:rPr lang="en-US" smtClean="0"/>
              <a:pPr defTabSz="685800" eaLnBrk="1" fontAlgn="auto" hangingPunct="1">
                <a:spcBef>
                  <a:spcPts val="0"/>
                </a:spcBef>
                <a:spcAft>
                  <a:spcPts val="0"/>
                </a:spcAft>
              </a:pPr>
              <a:t>‹#›</a:t>
            </a:fld>
            <a:endParaRPr lang="en-US"/>
          </a:p>
        </p:txBody>
      </p:sp>
    </p:spTree>
    <p:extLst>
      <p:ext uri="{BB962C8B-B14F-4D97-AF65-F5344CB8AC3E}">
        <p14:creationId xmlns:p14="http://schemas.microsoft.com/office/powerpoint/2010/main" val="1214641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g number" preserve="1" userDrawn="1">
  <p:cSld name="Big number">
    <p:bg>
      <p:bgPr>
        <a:solidFill>
          <a:srgbClr val="F7F7F7"/>
        </a:solidFill>
        <a:effectLst/>
      </p:bgPr>
    </p:bg>
    <p:spTree>
      <p:nvGrpSpPr>
        <p:cNvPr id="1" name="Shape 46"/>
        <p:cNvGrpSpPr/>
        <p:nvPr/>
      </p:nvGrpSpPr>
      <p:grpSpPr>
        <a:xfrm>
          <a:off x="0" y="0"/>
          <a:ext cx="0" cy="0"/>
          <a:chOff x="0" y="0"/>
          <a:chExt cx="0" cy="0"/>
        </a:xfrm>
      </p:grpSpPr>
      <p:sp>
        <p:nvSpPr>
          <p:cNvPr id="9" name="Title 7">
            <a:extLst>
              <a:ext uri="{FF2B5EF4-FFF2-40B4-BE49-F238E27FC236}">
                <a16:creationId xmlns:a16="http://schemas.microsoft.com/office/drawing/2014/main" id="{7A88BB19-EE9D-4447-884E-A93CACDC5C86}"/>
              </a:ext>
            </a:extLst>
          </p:cNvPr>
          <p:cNvSpPr>
            <a:spLocks noGrp="1"/>
          </p:cNvSpPr>
          <p:nvPr>
            <p:ph type="title" idx="4294967295"/>
          </p:nvPr>
        </p:nvSpPr>
        <p:spPr>
          <a:xfrm>
            <a:off x="457200" y="274638"/>
            <a:ext cx="7467600" cy="1143000"/>
          </a:xfrm>
        </p:spPr>
        <p:txBody>
          <a:bodyPr/>
          <a:lstStyle/>
          <a:p>
            <a:endParaRPr lang="en-US"/>
          </a:p>
        </p:txBody>
      </p:sp>
      <p:sp>
        <p:nvSpPr>
          <p:cNvPr id="12" name="Slide Number Placeholder 6">
            <a:extLst>
              <a:ext uri="{FF2B5EF4-FFF2-40B4-BE49-F238E27FC236}">
                <a16:creationId xmlns:a16="http://schemas.microsoft.com/office/drawing/2014/main" id="{9C0B9E19-0951-4992-9AF7-80C52D495C5A}"/>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eaLnBrk="1" fontAlgn="auto" hangingPunct="1">
              <a:spcBef>
                <a:spcPts val="0"/>
              </a:spcBef>
              <a:spcAft>
                <a:spcPts val="0"/>
              </a:spcAft>
            </a:pPr>
            <a:fld id="{850B1B32-CFA8-4BD1-A730-6F4B7E12345B}" type="slidenum">
              <a:rPr lang="en-US" smtClean="0"/>
              <a:pPr defTabSz="685800" eaLnBrk="1" fontAlgn="auto" hangingPunct="1">
                <a:spcBef>
                  <a:spcPts val="0"/>
                </a:spcBef>
                <a:spcAft>
                  <a:spcPts val="0"/>
                </a:spcAft>
              </a:pPr>
              <a:t>‹#›</a:t>
            </a:fld>
            <a:endParaRPr lang="en-US"/>
          </a:p>
        </p:txBody>
      </p:sp>
      <p:sp>
        <p:nvSpPr>
          <p:cNvPr id="3" name="Text Placeholder 2">
            <a:extLst>
              <a:ext uri="{FF2B5EF4-FFF2-40B4-BE49-F238E27FC236}">
                <a16:creationId xmlns:a16="http://schemas.microsoft.com/office/drawing/2014/main" id="{282A8D70-12ED-475D-9185-053853F41F0B}"/>
              </a:ext>
            </a:extLst>
          </p:cNvPr>
          <p:cNvSpPr>
            <a:spLocks noGrp="1"/>
          </p:cNvSpPr>
          <p:nvPr>
            <p:ph type="body" sz="quarter" idx="10" hasCustomPrompt="1"/>
          </p:nvPr>
        </p:nvSpPr>
        <p:spPr>
          <a:xfrm>
            <a:off x="2740222" y="2733243"/>
            <a:ext cx="2901554" cy="1515484"/>
          </a:xfrm>
        </p:spPr>
        <p:txBody>
          <a:bodyPr/>
          <a:lstStyle>
            <a:lvl1pPr marL="0" indent="0">
              <a:buNone/>
              <a:defRPr/>
            </a:lvl1pPr>
          </a:lstStyle>
          <a:p>
            <a:pPr algn="ctr"/>
            <a:r>
              <a:rPr lang="en-US" sz="7200">
                <a:solidFill>
                  <a:srgbClr val="1C304A"/>
                </a:solidFill>
              </a:rPr>
              <a:t>XX%</a:t>
            </a:r>
            <a:endParaRPr lang="en-US" sz="7200">
              <a:solidFill>
                <a:srgbClr val="1C304A"/>
              </a:solidFill>
              <a:latin typeface="Roboto"/>
            </a:endParaRPr>
          </a:p>
          <a:p>
            <a:pPr lvl="4"/>
            <a:endParaRPr lang="en-US"/>
          </a:p>
        </p:txBody>
      </p:sp>
      <p:sp>
        <p:nvSpPr>
          <p:cNvPr id="5" name="Text Placeholder 4">
            <a:extLst>
              <a:ext uri="{FF2B5EF4-FFF2-40B4-BE49-F238E27FC236}">
                <a16:creationId xmlns:a16="http://schemas.microsoft.com/office/drawing/2014/main" id="{09B6F716-2488-4536-BF4F-07165F2A70E7}"/>
              </a:ext>
            </a:extLst>
          </p:cNvPr>
          <p:cNvSpPr>
            <a:spLocks noGrp="1"/>
          </p:cNvSpPr>
          <p:nvPr>
            <p:ph type="body" sz="quarter" idx="11" hasCustomPrompt="1"/>
          </p:nvPr>
        </p:nvSpPr>
        <p:spPr>
          <a:xfrm>
            <a:off x="3155264" y="4405745"/>
            <a:ext cx="2071471" cy="914400"/>
          </a:xfrm>
        </p:spPr>
        <p:txBody>
          <a:bodyPr/>
          <a:lstStyle>
            <a:lvl1pPr marL="0" indent="0">
              <a:buNone/>
              <a:defRPr lang="en-US" sz="1800" i="0" kern="1200" dirty="0" smtClean="0">
                <a:solidFill>
                  <a:schemeClr val="tx1"/>
                </a:solidFill>
                <a:effectLst/>
                <a:latin typeface="Arial" panose="020B0604020202020204" pitchFamily="34" charset="0"/>
                <a:ea typeface="+mn-ea"/>
                <a:cs typeface="Arial" panose="020B0604020202020204" pitchFamily="34" charset="0"/>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i="0">
                <a:solidFill>
                  <a:schemeClr val="tx1"/>
                </a:solidFill>
                <a:effectLst/>
                <a:latin typeface="Roboto"/>
              </a:rPr>
              <a:t>descriptor</a:t>
            </a:r>
            <a:endParaRPr lang="en-US" sz="2400">
              <a:solidFill>
                <a:schemeClr val="tx1"/>
              </a:solidFill>
              <a:latin typeface="Roboto"/>
            </a:endParaRPr>
          </a:p>
          <a:p>
            <a:pPr lvl="0"/>
            <a:endParaRPr lang="en-US"/>
          </a:p>
        </p:txBody>
      </p:sp>
    </p:spTree>
    <p:extLst>
      <p:ext uri="{BB962C8B-B14F-4D97-AF65-F5344CB8AC3E}">
        <p14:creationId xmlns:p14="http://schemas.microsoft.com/office/powerpoint/2010/main" val="337207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40A5E41-9DF3-429F-8808-E0F7D26BB031}"/>
              </a:ext>
            </a:extLst>
          </p:cNvPr>
          <p:cNvPicPr>
            <a:picLocks noChangeAspect="1"/>
          </p:cNvPicPr>
          <p:nvPr userDrawn="1"/>
        </p:nvPicPr>
        <p:blipFill rotWithShape="1">
          <a:blip r:embed="rId14">
            <a:lum bright="70000" contrast="-70000"/>
            <a:extLst>
              <a:ext uri="{28A0092B-C50C-407E-A947-70E740481C1C}">
                <a14:useLocalDpi xmlns:a14="http://schemas.microsoft.com/office/drawing/2010/main" val="0"/>
              </a:ext>
            </a:extLst>
          </a:blip>
          <a:srcRect t="68598"/>
          <a:stretch/>
        </p:blipFill>
        <p:spPr>
          <a:xfrm>
            <a:off x="0" y="6438727"/>
            <a:ext cx="9144000" cy="455014"/>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cxnSp>
        <p:nvCxnSpPr>
          <p:cNvPr id="18" name="Straight Connector 17">
            <a:extLst>
              <a:ext uri="{FF2B5EF4-FFF2-40B4-BE49-F238E27FC236}">
                <a16:creationId xmlns:a16="http://schemas.microsoft.com/office/drawing/2014/main" id="{2F90698F-8EFD-4C2C-80ED-4456421D82B9}"/>
              </a:ext>
            </a:extLst>
          </p:cNvPr>
          <p:cNvCxnSpPr/>
          <p:nvPr userDrawn="1"/>
        </p:nvCxnSpPr>
        <p:spPr>
          <a:xfrm>
            <a:off x="0" y="6477000"/>
            <a:ext cx="9144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ED30DA6-3D38-4F29-92B7-1842F4F6D21D}"/>
              </a:ext>
            </a:extLst>
          </p:cNvPr>
          <p:cNvSpPr/>
          <p:nvPr userDrawn="1"/>
        </p:nvSpPr>
        <p:spPr>
          <a:xfrm>
            <a:off x="0" y="6438727"/>
            <a:ext cx="9144000" cy="455015"/>
          </a:xfrm>
          <a:prstGeom prst="rect">
            <a:avLst/>
          </a:prstGeom>
          <a:solidFill>
            <a:schemeClr val="bg1">
              <a:alpha val="10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cxnSp>
        <p:nvCxnSpPr>
          <p:cNvPr id="14" name="Straight Connector 13"/>
          <p:cNvCxnSpPr/>
          <p:nvPr/>
        </p:nvCxnSpPr>
        <p:spPr>
          <a:xfrm>
            <a:off x="0" y="6477000"/>
            <a:ext cx="9144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274638"/>
            <a:ext cx="7467600" cy="1143000"/>
          </a:xfrm>
          <a:prstGeom prst="rect">
            <a:avLst/>
          </a:prstGeom>
        </p:spPr>
        <p:txBody>
          <a:bodyPr vert="horz" lIns="91440" tIns="45720" rIns="91440" bIns="45720" rtlCol="0" anchor="ctr">
            <a:normAutofit/>
          </a:bodyPr>
          <a:lstStyle/>
          <a:p>
            <a:r>
              <a:rPr lang="en-US"/>
              <a:t>Slide title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US"/>
          </a:p>
        </p:txBody>
      </p:sp>
      <p:sp>
        <p:nvSpPr>
          <p:cNvPr id="9" name="TextBox 8"/>
          <p:cNvSpPr txBox="1"/>
          <p:nvPr/>
        </p:nvSpPr>
        <p:spPr>
          <a:xfrm>
            <a:off x="1231143" y="6472858"/>
            <a:ext cx="2112050" cy="415498"/>
          </a:xfrm>
          <a:prstGeom prst="rect">
            <a:avLst/>
          </a:prstGeom>
          <a:noFill/>
          <a:ln>
            <a:noFill/>
          </a:ln>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Collecting &amp; Disbursing Funds</a:t>
            </a:r>
          </a:p>
        </p:txBody>
      </p:sp>
      <p:sp>
        <p:nvSpPr>
          <p:cNvPr id="10" name="TextBox 9"/>
          <p:cNvSpPr txBox="1"/>
          <p:nvPr/>
        </p:nvSpPr>
        <p:spPr>
          <a:xfrm>
            <a:off x="3756390" y="6472858"/>
            <a:ext cx="1566035" cy="415498"/>
          </a:xfrm>
          <a:prstGeom prst="rect">
            <a:avLst/>
          </a:prstGeom>
          <a:noFill/>
          <a:ln>
            <a:noFill/>
          </a:ln>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Achieving Compliance</a:t>
            </a:r>
          </a:p>
        </p:txBody>
      </p:sp>
      <p:sp>
        <p:nvSpPr>
          <p:cNvPr id="11" name="TextBox 10"/>
          <p:cNvSpPr txBox="1"/>
          <p:nvPr/>
        </p:nvSpPr>
        <p:spPr>
          <a:xfrm>
            <a:off x="5742479" y="6472858"/>
            <a:ext cx="2238159" cy="415498"/>
          </a:xfrm>
          <a:prstGeom prst="rect">
            <a:avLst/>
          </a:prstGeom>
          <a:no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Reporting &amp; Sharing Information</a:t>
            </a:r>
          </a:p>
        </p:txBody>
      </p:sp>
      <p:sp>
        <p:nvSpPr>
          <p:cNvPr id="12" name="Oval 11"/>
          <p:cNvSpPr/>
          <p:nvPr/>
        </p:nvSpPr>
        <p:spPr>
          <a:xfrm>
            <a:off x="3515501" y="6634887"/>
            <a:ext cx="68580"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endParaRPr>
          </a:p>
        </p:txBody>
      </p:sp>
      <p:sp>
        <p:nvSpPr>
          <p:cNvPr id="13" name="Oval 12"/>
          <p:cNvSpPr/>
          <p:nvPr/>
        </p:nvSpPr>
        <p:spPr>
          <a:xfrm>
            <a:off x="5494733" y="6634887"/>
            <a:ext cx="75438"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996633"/>
              </a:solidFill>
              <a:effectLst/>
              <a:uLnTx/>
              <a:uFillTx/>
              <a:latin typeface="Arial" panose="020B0604020202020204" pitchFamily="34" charset="0"/>
              <a:ea typeface="+mn-ea"/>
              <a:cs typeface="Arial" panose="020B0604020202020204" pitchFamily="34" charset="0"/>
            </a:endParaRPr>
          </a:p>
        </p:txBody>
      </p:sp>
      <p:sp>
        <p:nvSpPr>
          <p:cNvPr id="15" name="Slide Number Placeholder 6"/>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eaLnBrk="1" fontAlgn="auto" hangingPunct="1">
              <a:spcBef>
                <a:spcPts val="0"/>
              </a:spcBef>
              <a:spcAft>
                <a:spcPts val="0"/>
              </a:spcAft>
            </a:pPr>
            <a:fld id="{850B1B32-CFA8-4BD1-A730-6F4B7E12345B}" type="slidenum">
              <a:rPr lang="en-US" smtClean="0"/>
              <a:pPr defTabSz="685800" eaLnBrk="1" fontAlgn="auto" hangingPunct="1">
                <a:spcBef>
                  <a:spcPts val="0"/>
                </a:spcBef>
                <a:spcAft>
                  <a:spcPts val="0"/>
                </a:spcAft>
              </a:pPr>
              <a:t>‹#›</a:t>
            </a:fld>
            <a:endParaRPr lang="en-US"/>
          </a:p>
        </p:txBody>
      </p:sp>
      <p:pic>
        <p:nvPicPr>
          <p:cNvPr id="5" name="Picture 4" descr="Logo&#10;&#10;Description automatically generated with low confidence">
            <a:extLst>
              <a:ext uri="{FF2B5EF4-FFF2-40B4-BE49-F238E27FC236}">
                <a16:creationId xmlns:a16="http://schemas.microsoft.com/office/drawing/2014/main" id="{49D56216-8001-447E-8F30-A28DA5CD50C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955756" y="284298"/>
            <a:ext cx="868513" cy="1158017"/>
          </a:xfrm>
          <a:prstGeom prst="rect">
            <a:avLst/>
          </a:prstGeom>
        </p:spPr>
      </p:pic>
    </p:spTree>
    <p:extLst>
      <p:ext uri="{BB962C8B-B14F-4D97-AF65-F5344CB8AC3E}">
        <p14:creationId xmlns:p14="http://schemas.microsoft.com/office/powerpoint/2010/main" val="2366560356"/>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 id="2147484828" r:id="rId12"/>
  </p:sldLayoutIdLst>
  <p:hf hdr="0" ftr="0" dt="0"/>
  <p:txStyles>
    <p:titleStyle>
      <a:lvl1pPr algn="l" defTabSz="685800" rtl="0" eaLnBrk="1" latinLnBrk="0" hangingPunct="1">
        <a:spcBef>
          <a:spcPct val="0"/>
        </a:spcBef>
        <a:buNone/>
        <a:defRPr sz="3300" kern="1200">
          <a:solidFill>
            <a:srgbClr val="283B9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rgbClr val="484554"/>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rgbClr val="484554"/>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rgbClr val="484554"/>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rgbClr val="484554"/>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350" kern="1200">
          <a:solidFill>
            <a:srgbClr val="484554"/>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E1C9D5-AA08-46EF-94FA-7C69B9B82C52}"/>
              </a:ext>
            </a:extLst>
          </p:cNvPr>
          <p:cNvSpPr>
            <a:spLocks noGrp="1"/>
          </p:cNvSpPr>
          <p:nvPr>
            <p:ph type="title"/>
          </p:nvPr>
        </p:nvSpPr>
        <p:spPr/>
        <p:txBody>
          <a:bodyPr/>
          <a:lstStyle/>
          <a:p>
            <a:r>
              <a:rPr lang="en-US" dirty="0">
                <a:solidFill>
                  <a:schemeClr val="tx1"/>
                </a:solidFill>
              </a:rPr>
              <a:t>Reporter Online Training Housekeeping</a:t>
            </a:r>
          </a:p>
        </p:txBody>
      </p:sp>
      <p:sp>
        <p:nvSpPr>
          <p:cNvPr id="6" name="Slide Number Placeholder 6">
            <a:extLst>
              <a:ext uri="{FF2B5EF4-FFF2-40B4-BE49-F238E27FC236}">
                <a16:creationId xmlns:a16="http://schemas.microsoft.com/office/drawing/2014/main" id="{FC5DA6D1-958E-48CE-8E56-1E614AA5EE4D}"/>
              </a:ext>
            </a:extLst>
          </p:cNvPr>
          <p:cNvSpPr>
            <a:spLocks noGrp="1"/>
          </p:cNvSpPr>
          <p:nvPr>
            <p:ph type="sldNum" sz="quarter" idx="4"/>
          </p:nvPr>
        </p:nvSpPr>
        <p:spPr>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fld id="{850B1B32-CFA8-4BD1-A730-6F4B7E12345B}" type="slidenum">
              <a:rPr lang="en-US" smtClean="0"/>
              <a:pPr/>
              <a:t>1</a:t>
            </a:fld>
            <a:endParaRPr lang="en-US"/>
          </a:p>
        </p:txBody>
      </p:sp>
      <p:sp>
        <p:nvSpPr>
          <p:cNvPr id="7" name="Content Placeholder 4">
            <a:extLst>
              <a:ext uri="{FF2B5EF4-FFF2-40B4-BE49-F238E27FC236}">
                <a16:creationId xmlns:a16="http://schemas.microsoft.com/office/drawing/2014/main" id="{E67004BD-DE3C-433B-9D0C-FB78AE23B266}"/>
              </a:ext>
            </a:extLst>
          </p:cNvPr>
          <p:cNvSpPr>
            <a:spLocks noGrp="1"/>
          </p:cNvSpPr>
          <p:nvPr>
            <p:ph idx="1"/>
          </p:nvPr>
        </p:nvSpPr>
        <p:spPr>
          <a:xfrm>
            <a:off x="228600" y="1524000"/>
            <a:ext cx="8686800" cy="4525963"/>
          </a:xfrm>
        </p:spPr>
        <p:txBody>
          <a:bodyPr>
            <a:normAutofit fontScale="62500" lnSpcReduction="20000"/>
          </a:bodyPr>
          <a:lstStyle/>
          <a:p>
            <a:endParaRPr lang="en-US" dirty="0"/>
          </a:p>
          <a:p>
            <a:r>
              <a:rPr lang="en-US" dirty="0"/>
              <a:t>All participants will be muted upon joining the training due to the large class size.</a:t>
            </a:r>
            <a:br>
              <a:rPr lang="en-US" dirty="0"/>
            </a:br>
            <a:endParaRPr lang="en-US" dirty="0"/>
          </a:p>
          <a:p>
            <a:r>
              <a:rPr lang="en-US" dirty="0"/>
              <a:t>Please use the Audio heading at the top of the screen to test your speakers or headset. If you do not hear anything or do not have speakers, please click Audio – Audio Conference and follow the “Use Phone” instructions to listen via teleconference.  Phone users, please mute yourselves upon entry.</a:t>
            </a:r>
            <a:br>
              <a:rPr lang="en-US" dirty="0"/>
            </a:br>
            <a:endParaRPr lang="en-US" dirty="0"/>
          </a:p>
          <a:p>
            <a:r>
              <a:rPr lang="en-US" dirty="0"/>
              <a:t>Please use the WebEx Question and Answer feature to ask any questions. This feature is located at the top-right corner of the screen and says Q</a:t>
            </a:r>
            <a:r>
              <a:rPr lang="en-US"/>
              <a:t>&amp;A </a:t>
            </a:r>
            <a:r>
              <a:rPr lang="en-US">
                <a:solidFill>
                  <a:schemeClr val="tx1"/>
                </a:solidFill>
              </a:rPr>
              <a:t>with </a:t>
            </a:r>
            <a:r>
              <a:rPr lang="en-US"/>
              <a:t>a </a:t>
            </a:r>
            <a:r>
              <a:rPr lang="en-US" dirty="0"/>
              <a:t>question mark. Please make sure to select “All Participants” when asking a question.</a:t>
            </a:r>
          </a:p>
          <a:p>
            <a:endParaRPr lang="en-US" dirty="0"/>
          </a:p>
          <a:p>
            <a:r>
              <a:rPr lang="en-US" dirty="0"/>
              <a:t>Please use the Chat feature for technical issues and select “All Panelists” in the dropdown.  This will get you a faster response.</a:t>
            </a:r>
          </a:p>
          <a:p>
            <a:endParaRPr lang="en-US" dirty="0"/>
          </a:p>
          <a:p>
            <a:r>
              <a:rPr lang="en-US" dirty="0"/>
              <a:t>We will be using a closed captioning service during our </a:t>
            </a:r>
            <a:r>
              <a:rPr lang="en-US" dirty="0" err="1"/>
              <a:t>Webex</a:t>
            </a:r>
            <a:r>
              <a:rPr lang="en-US" dirty="0"/>
              <a:t> trainings.  Please dropdown the multi-media feature or select the multi-media feature to view the closed captioning.</a:t>
            </a:r>
          </a:p>
          <a:p>
            <a:pPr marL="0" indent="0">
              <a:buNone/>
            </a:pPr>
            <a:br>
              <a:rPr lang="en-US" dirty="0"/>
            </a:br>
            <a:endParaRPr lang="en-US" dirty="0"/>
          </a:p>
          <a:p>
            <a:endParaRPr lang="en-US" dirty="0"/>
          </a:p>
        </p:txBody>
      </p:sp>
    </p:spTree>
    <p:extLst>
      <p:ext uri="{BB962C8B-B14F-4D97-AF65-F5344CB8AC3E}">
        <p14:creationId xmlns:p14="http://schemas.microsoft.com/office/powerpoint/2010/main" val="183916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1DF2F91-ED69-49F7-AAE0-E4E912E9E293}"/>
              </a:ext>
            </a:extLst>
          </p:cNvPr>
          <p:cNvSpPr>
            <a:spLocks noGrp="1"/>
          </p:cNvSpPr>
          <p:nvPr>
            <p:ph type="title"/>
          </p:nvPr>
        </p:nvSpPr>
        <p:spPr/>
        <p:txBody>
          <a:bodyPr/>
          <a:lstStyle/>
          <a:p>
            <a:r>
              <a:rPr lang="en-US" altLang="en-US" dirty="0">
                <a:solidFill>
                  <a:schemeClr val="tx1"/>
                </a:solidFill>
              </a:rPr>
              <a:t>           FMP Reference Data 1 of 2</a:t>
            </a:r>
            <a:endParaRPr lang="en-US" altLang="en-US" dirty="0"/>
          </a:p>
        </p:txBody>
      </p:sp>
      <p:sp>
        <p:nvSpPr>
          <p:cNvPr id="6" name="Content Placeholder 5">
            <a:extLst>
              <a:ext uri="{FF2B5EF4-FFF2-40B4-BE49-F238E27FC236}">
                <a16:creationId xmlns:a16="http://schemas.microsoft.com/office/drawing/2014/main" id="{91F87810-3B62-4855-ADA2-7D200D69C58F}"/>
              </a:ext>
            </a:extLst>
          </p:cNvPr>
          <p:cNvSpPr>
            <a:spLocks noGrp="1"/>
          </p:cNvSpPr>
          <p:nvPr>
            <p:ph idx="1"/>
          </p:nvPr>
        </p:nvSpPr>
        <p:spPr>
          <a:xfrm>
            <a:off x="457200" y="1600200"/>
            <a:ext cx="8229600" cy="4081117"/>
          </a:xfrm>
        </p:spPr>
        <p:txBody>
          <a:bodyPr>
            <a:spAutoFit/>
          </a:bodyPr>
          <a:lstStyle/>
          <a:p>
            <a:pPr>
              <a:defRPr/>
            </a:pPr>
            <a:r>
              <a:rPr lang="en-US" kern="0" dirty="0">
                <a:solidFill>
                  <a:schemeClr val="tx1"/>
                </a:solidFill>
              </a:rPr>
              <a:t>FMP data is initialized into the ONRR Financial Accounting System from BSEE.</a:t>
            </a:r>
          </a:p>
          <a:p>
            <a:pPr>
              <a:defRPr/>
            </a:pPr>
            <a:endParaRPr lang="en-US" kern="0" dirty="0">
              <a:solidFill>
                <a:schemeClr val="tx1"/>
              </a:solidFill>
            </a:endParaRPr>
          </a:p>
          <a:p>
            <a:pPr lvl="1">
              <a:defRPr/>
            </a:pPr>
            <a:r>
              <a:rPr lang="en-US" sz="2400" kern="0" dirty="0">
                <a:solidFill>
                  <a:schemeClr val="tx1"/>
                </a:solidFill>
              </a:rPr>
              <a:t>Captured to assure the facility is reported correctly and as approved; i.e., Operator, L/A, Commingling Code, Capacity, etc.</a:t>
            </a:r>
          </a:p>
          <a:p>
            <a:pPr lvl="1">
              <a:defRPr/>
            </a:pPr>
            <a:endParaRPr lang="en-US" sz="2400" kern="0" dirty="0">
              <a:solidFill>
                <a:schemeClr val="tx1"/>
              </a:solidFill>
            </a:endParaRPr>
          </a:p>
          <a:p>
            <a:pPr lvl="1">
              <a:defRPr/>
            </a:pPr>
            <a:r>
              <a:rPr lang="en-US" sz="2400" kern="0" dirty="0">
                <a:solidFill>
                  <a:schemeClr val="tx1"/>
                </a:solidFill>
              </a:rPr>
              <a:t>Link for LVS/GVS to compare the run tickets, tank tickets, and gas volume statements against the sales reported on the OGOR and/or PASR</a:t>
            </a:r>
          </a:p>
        </p:txBody>
      </p:sp>
      <p:sp>
        <p:nvSpPr>
          <p:cNvPr id="28675" name="Slide Number Placeholder 3">
            <a:extLst>
              <a:ext uri="{FF2B5EF4-FFF2-40B4-BE49-F238E27FC236}">
                <a16:creationId xmlns:a16="http://schemas.microsoft.com/office/drawing/2014/main" id="{D04C0701-C10D-4AC2-81DA-B12ACB93949C}"/>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3407C22-CA52-42EB-8229-7134F6567C7B}" type="slidenum">
              <a:rPr lang="en-US" altLang="en-US" sz="1200" smtClean="0">
                <a:solidFill>
                  <a:srgbClr val="002060"/>
                </a:solidFill>
              </a:rPr>
              <a:pPr>
                <a:spcBef>
                  <a:spcPct val="0"/>
                </a:spcBef>
                <a:buFontTx/>
                <a:buNone/>
              </a:pPr>
              <a:t>10</a:t>
            </a:fld>
            <a:endParaRPr lang="en-US" altLang="en-US" sz="120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F75AA0B-1729-403E-848E-E7FB58FC3C68}"/>
              </a:ext>
            </a:extLst>
          </p:cNvPr>
          <p:cNvSpPr>
            <a:spLocks noGrp="1"/>
          </p:cNvSpPr>
          <p:nvPr>
            <p:ph type="title"/>
          </p:nvPr>
        </p:nvSpPr>
        <p:spPr>
          <a:xfrm>
            <a:off x="1371600" y="152400"/>
            <a:ext cx="7543800" cy="1143000"/>
          </a:xfrm>
        </p:spPr>
        <p:txBody>
          <a:bodyPr/>
          <a:lstStyle/>
          <a:p>
            <a:r>
              <a:rPr lang="en-US" altLang="en-US" dirty="0">
                <a:solidFill>
                  <a:schemeClr val="tx1"/>
                </a:solidFill>
              </a:rPr>
              <a:t>      FMP Reference Data 2 of 2</a:t>
            </a:r>
            <a:endParaRPr lang="en-US" altLang="en-US" dirty="0"/>
          </a:p>
        </p:txBody>
      </p:sp>
      <p:sp>
        <p:nvSpPr>
          <p:cNvPr id="3" name="Content Placeholder 2">
            <a:extLst>
              <a:ext uri="{FF2B5EF4-FFF2-40B4-BE49-F238E27FC236}">
                <a16:creationId xmlns:a16="http://schemas.microsoft.com/office/drawing/2014/main" id="{173FA828-9AF5-4B47-AA89-A18BB7D30FC5}"/>
              </a:ext>
            </a:extLst>
          </p:cNvPr>
          <p:cNvSpPr>
            <a:spLocks noGrp="1"/>
          </p:cNvSpPr>
          <p:nvPr>
            <p:ph idx="1"/>
          </p:nvPr>
        </p:nvSpPr>
        <p:spPr>
          <a:xfrm>
            <a:off x="0" y="1600200"/>
            <a:ext cx="9144000" cy="4525963"/>
          </a:xfrm>
        </p:spPr>
        <p:txBody>
          <a:bodyPr/>
          <a:lstStyle/>
          <a:p>
            <a:pPr>
              <a:lnSpc>
                <a:spcPct val="90000"/>
              </a:lnSpc>
              <a:buFont typeface="Arial" panose="020B0604020202020204" pitchFamily="34" charset="0"/>
              <a:buChar char="•"/>
              <a:defRPr/>
            </a:pPr>
            <a:r>
              <a:rPr lang="en-US" kern="0" dirty="0">
                <a:solidFill>
                  <a:schemeClr val="tx1"/>
                </a:solidFill>
              </a:rPr>
              <a:t>When FMPs pass Financial Accounting System edits, the accepted data is confirmed back to the designated operator of the FMP via the monthly FMP Confirmation Report through the Web Center Portal on the Internet.</a:t>
            </a:r>
          </a:p>
          <a:p>
            <a:pPr marL="400003" lvl="1" indent="0">
              <a:buFont typeface="Arial" panose="020B0604020202020204" pitchFamily="34" charset="0"/>
              <a:buNone/>
              <a:defRPr/>
            </a:pPr>
            <a:endParaRPr lang="en-US" dirty="0"/>
          </a:p>
          <a:p>
            <a:pPr marL="400003" lvl="1" indent="0">
              <a:buFont typeface="Arial" panose="020B0604020202020204" pitchFamily="34" charset="0"/>
              <a:buNone/>
              <a:defRPr/>
            </a:pPr>
            <a:endParaRPr lang="en-US" dirty="0"/>
          </a:p>
          <a:p>
            <a:pPr>
              <a:lnSpc>
                <a:spcPct val="90000"/>
              </a:lnSpc>
              <a:buFont typeface="Wingdings" panose="05000000000000000000" pitchFamily="2" charset="2"/>
              <a:buChar char="v"/>
              <a:defRPr/>
            </a:pPr>
            <a:r>
              <a:rPr lang="en-US" sz="2800" i="1" kern="0" dirty="0">
                <a:solidFill>
                  <a:schemeClr val="tx1"/>
                </a:solidFill>
              </a:rPr>
              <a:t>Note: The designated meter operator of the FMP is not necessarily the designated lease operator.</a:t>
            </a:r>
          </a:p>
          <a:p>
            <a:pPr>
              <a:defRPr/>
            </a:pPr>
            <a:endParaRPr lang="en-US" dirty="0"/>
          </a:p>
        </p:txBody>
      </p:sp>
      <p:sp>
        <p:nvSpPr>
          <p:cNvPr id="30724" name="Slide Number Placeholder 3">
            <a:extLst>
              <a:ext uri="{FF2B5EF4-FFF2-40B4-BE49-F238E27FC236}">
                <a16:creationId xmlns:a16="http://schemas.microsoft.com/office/drawing/2014/main" id="{DE2F68FD-DFE2-462A-8E25-192D59A1CA8D}"/>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6FFEB1-8C09-4621-9247-AC68EDCC7428}" type="slidenum">
              <a:rPr lang="en-US" altLang="en-US" sz="1200" smtClean="0">
                <a:solidFill>
                  <a:srgbClr val="002060"/>
                </a:solidFill>
              </a:rPr>
              <a:pPr>
                <a:spcBef>
                  <a:spcPct val="0"/>
                </a:spcBef>
                <a:buFontTx/>
                <a:buNone/>
              </a:pPr>
              <a:t>11</a:t>
            </a:fld>
            <a:endParaRPr lang="en-US" altLang="en-US" sz="1200">
              <a:solidFill>
                <a:srgbClr val="00206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7AA032D-E652-497C-930A-D79CF1CFB5C2}"/>
              </a:ext>
            </a:extLst>
          </p:cNvPr>
          <p:cNvSpPr>
            <a:spLocks noGrp="1"/>
          </p:cNvSpPr>
          <p:nvPr>
            <p:ph type="title"/>
          </p:nvPr>
        </p:nvSpPr>
        <p:spPr/>
        <p:txBody>
          <a:bodyPr>
            <a:normAutofit fontScale="90000"/>
          </a:bodyPr>
          <a:lstStyle/>
          <a:p>
            <a:r>
              <a:rPr lang="en-US" altLang="en-US" dirty="0"/>
              <a:t>                 </a:t>
            </a:r>
            <a:br>
              <a:rPr lang="en-US" altLang="en-US" dirty="0"/>
            </a:br>
            <a:r>
              <a:rPr lang="en-US" altLang="en-US" dirty="0"/>
              <a:t>                           </a:t>
            </a:r>
            <a:r>
              <a:rPr kumimoji="0" lang="en-US" altLang="en-US" sz="33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ONRR Login </a:t>
            </a:r>
            <a:br>
              <a:rPr lang="en-US" altLang="en-US" dirty="0"/>
            </a:br>
            <a:endParaRPr lang="en-US" altLang="en-US" dirty="0"/>
          </a:p>
        </p:txBody>
      </p:sp>
      <p:pic>
        <p:nvPicPr>
          <p:cNvPr id="32773" name="Picture 2" descr="Sign In screen for ONRR WebCenter Portal&#10;">
            <a:extLst>
              <a:ext uri="{FF2B5EF4-FFF2-40B4-BE49-F238E27FC236}">
                <a16:creationId xmlns:a16="http://schemas.microsoft.com/office/drawing/2014/main" id="{72E0D597-E9BB-4B92-AF17-3BAC17CC7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1524000"/>
            <a:ext cx="7162800" cy="4514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2" name="Slide Number Placeholder 3">
            <a:extLst>
              <a:ext uri="{FF2B5EF4-FFF2-40B4-BE49-F238E27FC236}">
                <a16:creationId xmlns:a16="http://schemas.microsoft.com/office/drawing/2014/main" id="{793ADDAD-3F1F-4823-ACCF-692CFB21DD5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81DE269-9D80-472E-BDF6-6F11CBE0E82C}" type="slidenum">
              <a:rPr lang="en-US" altLang="en-US" sz="1200" smtClean="0">
                <a:solidFill>
                  <a:srgbClr val="002060"/>
                </a:solidFill>
              </a:rPr>
              <a:pPr>
                <a:spcBef>
                  <a:spcPct val="0"/>
                </a:spcBef>
                <a:buFontTx/>
                <a:buNone/>
              </a:pPr>
              <a:t>12</a:t>
            </a:fld>
            <a:endParaRPr lang="en-US" altLang="en-US" sz="120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5A7EDD-E4DD-4EC1-BC3D-16CCBDFB74CB}"/>
              </a:ext>
            </a:extLst>
          </p:cNvPr>
          <p:cNvSpPr>
            <a:spLocks noGrp="1"/>
          </p:cNvSpPr>
          <p:nvPr>
            <p:ph type="title"/>
          </p:nvPr>
        </p:nvSpPr>
        <p:spPr>
          <a:xfrm>
            <a:off x="1905000" y="185738"/>
            <a:ext cx="6096000" cy="1143000"/>
          </a:xfrm>
        </p:spPr>
        <p:txBody>
          <a:bodyPr anchor="t">
            <a:normAutofit fontScale="90000"/>
          </a:bodyPr>
          <a:lstStyle/>
          <a:p>
            <a:pPr>
              <a:defRPr/>
            </a:pPr>
            <a:r>
              <a:rPr lang="en-US" kern="0" dirty="0">
                <a:solidFill>
                  <a:srgbClr val="000000"/>
                </a:solidFill>
              </a:rPr>
              <a:t>FMP Confirmation Report 1 of 2</a:t>
            </a:r>
            <a:br>
              <a:rPr lang="en-US" kern="0" dirty="0">
                <a:solidFill>
                  <a:srgbClr val="000000"/>
                </a:solidFill>
              </a:rPr>
            </a:br>
            <a:endParaRPr lang="en-US" dirty="0"/>
          </a:p>
        </p:txBody>
      </p:sp>
      <p:sp>
        <p:nvSpPr>
          <p:cNvPr id="33794" name="Content Placeholder 2">
            <a:extLst>
              <a:ext uri="{FF2B5EF4-FFF2-40B4-BE49-F238E27FC236}">
                <a16:creationId xmlns:a16="http://schemas.microsoft.com/office/drawing/2014/main" id="{AC493371-486E-4C94-A391-CD844F3D7E6A}"/>
              </a:ext>
            </a:extLst>
          </p:cNvPr>
          <p:cNvSpPr>
            <a:spLocks noGrp="1"/>
          </p:cNvSpPr>
          <p:nvPr>
            <p:ph idx="1"/>
          </p:nvPr>
        </p:nvSpPr>
        <p:spPr>
          <a:xfrm>
            <a:off x="457200" y="1600200"/>
            <a:ext cx="8229600" cy="2743200"/>
          </a:xfrm>
        </p:spPr>
        <p:txBody>
          <a:bodyPr/>
          <a:lstStyle/>
          <a:p>
            <a:endParaRPr lang="en-US" altLang="en-US"/>
          </a:p>
        </p:txBody>
      </p:sp>
      <p:sp>
        <p:nvSpPr>
          <p:cNvPr id="33795" name="Slide Number Placeholder 3">
            <a:extLst>
              <a:ext uri="{FF2B5EF4-FFF2-40B4-BE49-F238E27FC236}">
                <a16:creationId xmlns:a16="http://schemas.microsoft.com/office/drawing/2014/main" id="{838343AA-D7A3-403A-9209-DAF3A9DBD68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0009848-A269-47F4-954B-0005AFF6DBF0}" type="slidenum">
              <a:rPr lang="en-US" altLang="en-US" sz="1200" smtClean="0">
                <a:solidFill>
                  <a:srgbClr val="002060"/>
                </a:solidFill>
              </a:rPr>
              <a:pPr>
                <a:spcBef>
                  <a:spcPct val="0"/>
                </a:spcBef>
                <a:buFontTx/>
                <a:buNone/>
              </a:pPr>
              <a:t>13</a:t>
            </a:fld>
            <a:endParaRPr lang="en-US" altLang="en-US" sz="1200">
              <a:solidFill>
                <a:srgbClr val="002060"/>
              </a:solidFill>
            </a:endParaRPr>
          </a:p>
        </p:txBody>
      </p:sp>
      <p:pic>
        <p:nvPicPr>
          <p:cNvPr id="33796" name="Picture 4">
            <a:extLst>
              <a:ext uri="{FF2B5EF4-FFF2-40B4-BE49-F238E27FC236}">
                <a16:creationId xmlns:a16="http://schemas.microsoft.com/office/drawing/2014/main" id="{B57199EE-6BB5-4838-B5BF-00E41D525E1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F2BCFA16-6729-404B-A3E3-26533B966816}"/>
              </a:ext>
              <a:ext uri="{C183D7F6-B498-43B3-948B-1728B52AA6E4}">
                <adec:decorative xmlns:adec="http://schemas.microsoft.com/office/drawing/2017/decorative" val="1"/>
              </a:ext>
            </a:extLst>
          </p:cNvPr>
          <p:cNvSpPr/>
          <p:nvPr/>
        </p:nvSpPr>
        <p:spPr>
          <a:xfrm>
            <a:off x="2971800" y="4856163"/>
            <a:ext cx="20574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a:extLst>
              <a:ext uri="{FF2B5EF4-FFF2-40B4-BE49-F238E27FC236}">
                <a16:creationId xmlns:a16="http://schemas.microsoft.com/office/drawing/2014/main" id="{D3DD3148-DC42-43E0-8B0B-233DB229D371}"/>
              </a:ext>
              <a:ext uri="{C183D7F6-B498-43B3-948B-1728B52AA6E4}">
                <adec:decorative xmlns:adec="http://schemas.microsoft.com/office/drawing/2017/decorative" val="1"/>
              </a:ext>
            </a:extLst>
          </p:cNvPr>
          <p:cNvSpPr/>
          <p:nvPr/>
        </p:nvSpPr>
        <p:spPr>
          <a:xfrm>
            <a:off x="3124200" y="2133600"/>
            <a:ext cx="1447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9202-9882-4A50-8007-2119672264BE}"/>
              </a:ext>
            </a:extLst>
          </p:cNvPr>
          <p:cNvSpPr>
            <a:spLocks noGrp="1"/>
          </p:cNvSpPr>
          <p:nvPr>
            <p:ph type="title"/>
          </p:nvPr>
        </p:nvSpPr>
        <p:spPr>
          <a:xfrm>
            <a:off x="1371600" y="381000"/>
            <a:ext cx="7543800" cy="762000"/>
          </a:xfrm>
        </p:spPr>
        <p:txBody>
          <a:bodyPr anchor="t">
            <a:normAutofit fontScale="90000"/>
          </a:bodyPr>
          <a:lstStyle/>
          <a:p>
            <a:pPr>
              <a:defRPr/>
            </a:pPr>
            <a:r>
              <a:rPr lang="en-US" kern="0" dirty="0">
                <a:solidFill>
                  <a:srgbClr val="000000"/>
                </a:solidFill>
              </a:rPr>
              <a:t>FMP Confirmation Report 2 of 2</a:t>
            </a:r>
            <a:br>
              <a:rPr lang="en-US" kern="0" dirty="0">
                <a:solidFill>
                  <a:srgbClr val="000000"/>
                </a:solidFill>
              </a:rPr>
            </a:br>
            <a:endParaRPr lang="en-US" dirty="0"/>
          </a:p>
        </p:txBody>
      </p:sp>
      <p:pic>
        <p:nvPicPr>
          <p:cNvPr id="34820" name="Content Placeholder 3">
            <a:extLst>
              <a:ext uri="{FF2B5EF4-FFF2-40B4-BE49-F238E27FC236}">
                <a16:creationId xmlns:a16="http://schemas.microsoft.com/office/drawing/2014/main" id="{43C18C7C-88BF-4607-ADD2-AD5643D5987C}"/>
              </a:ex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295400"/>
            <a:ext cx="5495925" cy="5181600"/>
          </a:xfrm>
        </p:spPr>
      </p:pic>
      <p:sp>
        <p:nvSpPr>
          <p:cNvPr id="34819" name="Slide Number Placeholder 3">
            <a:extLst>
              <a:ext uri="{FF2B5EF4-FFF2-40B4-BE49-F238E27FC236}">
                <a16:creationId xmlns:a16="http://schemas.microsoft.com/office/drawing/2014/main" id="{3614F795-C0B3-4416-BDD4-13A1C780D73A}"/>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8445FF-976F-4858-B028-AE699B175A8B}" type="slidenum">
              <a:rPr lang="en-US" altLang="en-US" sz="1200" smtClean="0">
                <a:solidFill>
                  <a:srgbClr val="002060"/>
                </a:solidFill>
              </a:rPr>
              <a:pPr>
                <a:spcBef>
                  <a:spcPct val="0"/>
                </a:spcBef>
                <a:buFontTx/>
                <a:buNone/>
              </a:pPr>
              <a:t>14</a:t>
            </a:fld>
            <a:endParaRPr lang="en-US" altLang="en-US" sz="120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0D5883E-49FA-4667-8E0D-53A6F33A3D06}"/>
              </a:ext>
            </a:extLst>
          </p:cNvPr>
          <p:cNvSpPr>
            <a:spLocks noGrp="1"/>
          </p:cNvSpPr>
          <p:nvPr>
            <p:ph type="title"/>
          </p:nvPr>
        </p:nvSpPr>
        <p:spPr>
          <a:xfrm>
            <a:off x="1447800" y="152400"/>
            <a:ext cx="7239000" cy="1143000"/>
          </a:xfrm>
        </p:spPr>
        <p:txBody>
          <a:bodyPr anchor="t">
            <a:normAutofit fontScale="90000"/>
          </a:bodyPr>
          <a:lstStyle/>
          <a:p>
            <a:r>
              <a:rPr lang="en-US" altLang="en-US" sz="3200" dirty="0">
                <a:solidFill>
                  <a:schemeClr val="tx1"/>
                </a:solidFill>
              </a:rPr>
              <a:t>BSEE Data Center</a:t>
            </a:r>
            <a:br>
              <a:rPr lang="en-US" altLang="en-US" sz="3200" dirty="0">
                <a:solidFill>
                  <a:schemeClr val="tx1"/>
                </a:solidFill>
              </a:rPr>
            </a:br>
            <a:r>
              <a:rPr lang="en-US" altLang="en-US" sz="3200" dirty="0">
                <a:solidFill>
                  <a:schemeClr val="tx1"/>
                </a:solidFill>
              </a:rPr>
              <a:t>http://www.data.bsee.gov/Main/</a:t>
            </a:r>
            <a:br>
              <a:rPr lang="en-US" altLang="en-US" sz="3200" dirty="0">
                <a:solidFill>
                  <a:schemeClr val="tx1"/>
                </a:solidFill>
              </a:rPr>
            </a:br>
            <a:endParaRPr lang="en-US" altLang="en-US" sz="3200" dirty="0"/>
          </a:p>
        </p:txBody>
      </p:sp>
      <p:pic>
        <p:nvPicPr>
          <p:cNvPr id="36868" name="Picture 6" descr="BSEE Data Center webpage">
            <a:extLst>
              <a:ext uri="{FF2B5EF4-FFF2-40B4-BE49-F238E27FC236}">
                <a16:creationId xmlns:a16="http://schemas.microsoft.com/office/drawing/2014/main" id="{12B91E6F-9F86-4FB4-95E9-AD72B37FD65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524000"/>
            <a:ext cx="8305800" cy="4857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7" name="Slide Number Placeholder 1">
            <a:extLst>
              <a:ext uri="{FF2B5EF4-FFF2-40B4-BE49-F238E27FC236}">
                <a16:creationId xmlns:a16="http://schemas.microsoft.com/office/drawing/2014/main" id="{F38AD517-817F-4893-86F8-9C023757F84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8807DA-5FAB-4F53-98E4-414CC23B457E}" type="slidenum">
              <a:rPr lang="en-US" altLang="en-US" sz="1200" smtClean="0">
                <a:solidFill>
                  <a:srgbClr val="002060"/>
                </a:solidFill>
              </a:rPr>
              <a:pPr>
                <a:spcBef>
                  <a:spcPct val="0"/>
                </a:spcBef>
                <a:buFontTx/>
                <a:buNone/>
              </a:pPr>
              <a:t>15</a:t>
            </a:fld>
            <a:endParaRPr lang="en-US" altLang="en-US" sz="120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AD78552-894F-497C-968B-551E44FD19AF}"/>
              </a:ext>
            </a:extLst>
          </p:cNvPr>
          <p:cNvSpPr>
            <a:spLocks noGrp="1"/>
          </p:cNvSpPr>
          <p:nvPr>
            <p:ph type="title"/>
          </p:nvPr>
        </p:nvSpPr>
        <p:spPr>
          <a:xfrm>
            <a:off x="1447800" y="152400"/>
            <a:ext cx="7391400" cy="1143000"/>
          </a:xfrm>
        </p:spPr>
        <p:txBody>
          <a:bodyPr>
            <a:normAutofit fontScale="90000"/>
          </a:bodyPr>
          <a:lstStyle/>
          <a:p>
            <a:pPr eaLnBrk="1" hangingPunct="1"/>
            <a:r>
              <a:rPr lang="en-US" altLang="en-US" sz="4000">
                <a:solidFill>
                  <a:schemeClr val="tx1"/>
                </a:solidFill>
              </a:rPr>
              <a:t>BSEE Data Center - Public use</a:t>
            </a:r>
            <a:br>
              <a:rPr lang="en-US" altLang="en-US" sz="4000">
                <a:solidFill>
                  <a:schemeClr val="tx1"/>
                </a:solidFill>
              </a:rPr>
            </a:br>
            <a:r>
              <a:rPr lang="en-US" altLang="en-US" sz="4000">
                <a:solidFill>
                  <a:schemeClr val="tx1"/>
                </a:solidFill>
              </a:rPr>
              <a:t>(continued)</a:t>
            </a:r>
          </a:p>
        </p:txBody>
      </p:sp>
      <p:sp>
        <p:nvSpPr>
          <p:cNvPr id="5" name="TextBox 3">
            <a:extLst>
              <a:ext uri="{FF2B5EF4-FFF2-40B4-BE49-F238E27FC236}">
                <a16:creationId xmlns:a16="http://schemas.microsoft.com/office/drawing/2014/main" id="{6EBCA1AD-0181-4E23-8895-4E45D6C3F89D}"/>
              </a:ext>
            </a:extLst>
          </p:cNvPr>
          <p:cNvSpPr txBox="1">
            <a:spLocks noChangeArrowheads="1"/>
          </p:cNvSpPr>
          <p:nvPr/>
        </p:nvSpPr>
        <p:spPr bwMode="auto">
          <a:xfrm rot="20618119">
            <a:off x="-14288" y="2203450"/>
            <a:ext cx="3252788" cy="369888"/>
          </a:xfrm>
          <a:prstGeom prst="rect">
            <a:avLst/>
          </a:prstGeom>
          <a:solidFill>
            <a:schemeClr val="bg1"/>
          </a:solidFill>
          <a:ln>
            <a:noFill/>
          </a:ln>
        </p:spPr>
        <p:txBody>
          <a:bodyPr>
            <a:spAutoFit/>
          </a:bodyP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US" altLang="en-US" sz="1800" dirty="0">
                <a:solidFill>
                  <a:schemeClr val="tx1"/>
                </a:solidFill>
                <a:latin typeface="+mn-lt"/>
              </a:rPr>
              <a:t>Click either for FMP Information</a:t>
            </a:r>
          </a:p>
        </p:txBody>
      </p:sp>
      <p:cxnSp>
        <p:nvCxnSpPr>
          <p:cNvPr id="15" name="Straight Arrow Connector 14">
            <a:extLst>
              <a:ext uri="{FF2B5EF4-FFF2-40B4-BE49-F238E27FC236}">
                <a16:creationId xmlns:a16="http://schemas.microsoft.com/office/drawing/2014/main" id="{70DAB35C-6A2C-4718-B902-307C81FFF390}"/>
              </a:ext>
              <a:ext uri="{C183D7F6-B498-43B3-948B-1728B52AA6E4}">
                <adec:decorative xmlns:adec="http://schemas.microsoft.com/office/drawing/2017/decorative" val="1"/>
              </a:ext>
            </a:extLst>
          </p:cNvPr>
          <p:cNvCxnSpPr/>
          <p:nvPr/>
        </p:nvCxnSpPr>
        <p:spPr>
          <a:xfrm>
            <a:off x="2057400" y="2514600"/>
            <a:ext cx="19050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DBA4B5C-9C0A-474A-BC49-AF8487EC2AB2}"/>
              </a:ext>
              <a:ext uri="{C183D7F6-B498-43B3-948B-1728B52AA6E4}">
                <adec:decorative xmlns:adec="http://schemas.microsoft.com/office/drawing/2017/decorative" val="1"/>
              </a:ext>
            </a:extLst>
          </p:cNvPr>
          <p:cNvCxnSpPr/>
          <p:nvPr/>
        </p:nvCxnSpPr>
        <p:spPr>
          <a:xfrm>
            <a:off x="2057400" y="2514600"/>
            <a:ext cx="1882775" cy="7699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8917" name="Picture 13" descr="BSEE Data Center screenshot">
            <a:extLst>
              <a:ext uri="{FF2B5EF4-FFF2-40B4-BE49-F238E27FC236}">
                <a16:creationId xmlns:a16="http://schemas.microsoft.com/office/drawing/2014/main" id="{FD65F8C3-2D79-424E-9315-DE32DD10E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85925"/>
            <a:ext cx="4343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6" name="Slide Number Placeholder 2">
            <a:extLst>
              <a:ext uri="{FF2B5EF4-FFF2-40B4-BE49-F238E27FC236}">
                <a16:creationId xmlns:a16="http://schemas.microsoft.com/office/drawing/2014/main" id="{FE3E0DDD-3119-4ADD-BDC2-EB29CA47FCB3}"/>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7D8275-C240-4B31-98D8-786CB1F1FF1E}" type="slidenum">
              <a:rPr lang="en-US" altLang="en-US" sz="1200" smtClean="0">
                <a:solidFill>
                  <a:srgbClr val="002060"/>
                </a:solidFill>
              </a:rPr>
              <a:pPr>
                <a:spcBef>
                  <a:spcPct val="0"/>
                </a:spcBef>
                <a:buFontTx/>
                <a:buNone/>
              </a:pPr>
              <a:t>16</a:t>
            </a:fld>
            <a:endParaRPr lang="en-US" altLang="en-US" sz="120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0CDBC8-D067-451A-AC5D-234AB8B5F680}"/>
              </a:ext>
            </a:extLst>
          </p:cNvPr>
          <p:cNvSpPr txBox="1">
            <a:spLocks noGrp="1"/>
          </p:cNvSpPr>
          <p:nvPr>
            <p:ph type="title" idx="4294967295"/>
          </p:nvPr>
        </p:nvSpPr>
        <p:spPr>
          <a:xfrm>
            <a:off x="1984826" y="533400"/>
            <a:ext cx="4727864"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FMP Online Query By Unit</a:t>
            </a:r>
            <a:endPar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pic>
        <p:nvPicPr>
          <p:cNvPr id="40963" name="Picture 2" descr="Image of FMP online query by unit">
            <a:extLst>
              <a:ext uri="{FF2B5EF4-FFF2-40B4-BE49-F238E27FC236}">
                <a16:creationId xmlns:a16="http://schemas.microsoft.com/office/drawing/2014/main" id="{135F5A41-2973-47A3-8DCA-C57DD94D7A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447800"/>
            <a:ext cx="7325916" cy="480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2" name="Slide Number Placeholder 3">
            <a:extLst>
              <a:ext uri="{FF2B5EF4-FFF2-40B4-BE49-F238E27FC236}">
                <a16:creationId xmlns:a16="http://schemas.microsoft.com/office/drawing/2014/main" id="{F9AD2C06-7C7D-41C1-850B-9FD1E6F87B8C}"/>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8250663-29FD-4132-A87E-650A2D74D7F5}" type="slidenum">
              <a:rPr lang="en-US" altLang="en-US" sz="1200" smtClean="0">
                <a:solidFill>
                  <a:srgbClr val="002060"/>
                </a:solidFill>
              </a:rPr>
              <a:pPr>
                <a:spcBef>
                  <a:spcPct val="0"/>
                </a:spcBef>
                <a:buFontTx/>
                <a:buNone/>
              </a:pPr>
              <a:t>17</a:t>
            </a:fld>
            <a:endParaRPr lang="en-US" altLang="en-US" sz="1200">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317497-0989-4528-9496-C238E04432C9}"/>
              </a:ext>
            </a:extLst>
          </p:cNvPr>
          <p:cNvSpPr txBox="1">
            <a:spLocks noGrp="1"/>
          </p:cNvSpPr>
          <p:nvPr>
            <p:ph type="title" idx="4294967295"/>
          </p:nvPr>
        </p:nvSpPr>
        <p:spPr>
          <a:xfrm>
            <a:off x="1567512" y="547255"/>
            <a:ext cx="556606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FMP Online Query By FMP</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pic>
        <p:nvPicPr>
          <p:cNvPr id="41987" name="Picture 2">
            <a:extLst>
              <a:ext uri="{FF2B5EF4-FFF2-40B4-BE49-F238E27FC236}">
                <a16:creationId xmlns:a16="http://schemas.microsoft.com/office/drawing/2014/main" id="{EE752DF7-A630-46B1-9357-296EEDDF8620}"/>
              </a:ex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00200"/>
            <a:ext cx="7786688" cy="4724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Slide Number Placeholder 3">
            <a:extLst>
              <a:ext uri="{FF2B5EF4-FFF2-40B4-BE49-F238E27FC236}">
                <a16:creationId xmlns:a16="http://schemas.microsoft.com/office/drawing/2014/main" id="{5FA30976-6F0A-417C-B90B-B7C689327933}"/>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50BA53-27BE-4F9F-94F2-B7D0CA47394D}" type="slidenum">
              <a:rPr lang="en-US" altLang="en-US" sz="1200" smtClean="0">
                <a:solidFill>
                  <a:srgbClr val="002060"/>
                </a:solidFill>
              </a:rPr>
              <a:pPr>
                <a:spcBef>
                  <a:spcPct val="0"/>
                </a:spcBef>
                <a:buFontTx/>
                <a:buNone/>
              </a:pPr>
              <a:t>18</a:t>
            </a:fld>
            <a:endParaRPr lang="en-US" altLang="en-US" sz="120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BCD52E1F-3A09-4F25-B628-D32FD47133B2}"/>
              </a:ext>
            </a:extLst>
          </p:cNvPr>
          <p:cNvSpPr>
            <a:spLocks noGrp="1"/>
          </p:cNvSpPr>
          <p:nvPr>
            <p:ph type="subTitle" idx="1"/>
          </p:nvPr>
        </p:nvSpPr>
        <p:spPr>
          <a:xfrm>
            <a:off x="1738313" y="5410200"/>
            <a:ext cx="5637212" cy="904875"/>
          </a:xfrm>
        </p:spPr>
        <p:txBody>
          <a:bodyPr/>
          <a:lstStyle/>
          <a:p>
            <a:pPr eaLnBrk="1" hangingPunct="1"/>
            <a:r>
              <a:rPr lang="en-US" altLang="en-US"/>
              <a:t> </a:t>
            </a:r>
          </a:p>
        </p:txBody>
      </p:sp>
      <p:sp>
        <p:nvSpPr>
          <p:cNvPr id="13315" name="TextBox 1">
            <a:extLst>
              <a:ext uri="{FF2B5EF4-FFF2-40B4-BE49-F238E27FC236}">
                <a16:creationId xmlns:a16="http://schemas.microsoft.com/office/drawing/2014/main" id="{DB566D76-273A-416F-8871-104B6D590A43}"/>
              </a:ext>
            </a:extLst>
          </p:cNvPr>
          <p:cNvSpPr txBox="1">
            <a:spLocks noGrp="1" noChangeArrowheads="1"/>
          </p:cNvSpPr>
          <p:nvPr>
            <p:ph type="title" idx="4294967295"/>
          </p:nvPr>
        </p:nvSpPr>
        <p:spPr bwMode="auto">
          <a:xfrm>
            <a:off x="152400" y="4314825"/>
            <a:ext cx="8412163" cy="255428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tx1"/>
                </a:solidFill>
                <a:effectLst/>
                <a:uLnTx/>
                <a:uFillTx/>
                <a:latin typeface="+mj-lt"/>
                <a:ea typeface="+mn-ea"/>
                <a:cs typeface="+mn-cs"/>
              </a:rPr>
              <a:t>Production Allocation Schedule Report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tx1"/>
                </a:solidFill>
                <a:effectLst/>
                <a:uLnTx/>
                <a:uFillTx/>
                <a:latin typeface="+mj-lt"/>
                <a:ea typeface="+mn-ea"/>
                <a:cs typeface="+mn-cs"/>
              </a:rPr>
              <a:t> (PASR)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000" b="1" i="0" u="none" strike="noStrike" kern="1200" cap="none" spc="0" normalizeH="0" baseline="0" noProof="0" dirty="0">
              <a:ln>
                <a:noFill/>
              </a:ln>
              <a:solidFill>
                <a:schemeClr val="tx1"/>
              </a:solidFill>
              <a:effectLst/>
              <a:uLnTx/>
              <a:uFillTx/>
              <a:latin typeface="+mj-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tx1"/>
                </a:solidFill>
                <a:effectLst/>
                <a:uLnTx/>
                <a:uFillTx/>
                <a:latin typeface="+mj-lt"/>
                <a:ea typeface="+mn-ea"/>
                <a:cs typeface="+mn-cs"/>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00B0E48B-BC5B-41B8-9E18-58866C54D4AF}"/>
              </a:ext>
            </a:extLst>
          </p:cNvPr>
          <p:cNvSpPr>
            <a:spLocks noGrp="1"/>
          </p:cNvSpPr>
          <p:nvPr>
            <p:ph type="subTitle" idx="1"/>
          </p:nvPr>
        </p:nvSpPr>
        <p:spPr>
          <a:xfrm>
            <a:off x="1754188" y="5133975"/>
            <a:ext cx="5637212" cy="904875"/>
          </a:xfrm>
        </p:spPr>
        <p:txBody>
          <a:bodyPr/>
          <a:lstStyle/>
          <a:p>
            <a:pPr eaLnBrk="1" hangingPunct="1"/>
            <a:r>
              <a:rPr lang="en-US" altLang="en-US" dirty="0"/>
              <a:t> </a:t>
            </a:r>
          </a:p>
        </p:txBody>
      </p:sp>
      <p:sp>
        <p:nvSpPr>
          <p:cNvPr id="13315" name="TextBox 1">
            <a:extLst>
              <a:ext uri="{FF2B5EF4-FFF2-40B4-BE49-F238E27FC236}">
                <a16:creationId xmlns:a16="http://schemas.microsoft.com/office/drawing/2014/main" id="{805B2C09-C7B7-4911-90EE-24AE97AC52B0}"/>
              </a:ext>
            </a:extLst>
          </p:cNvPr>
          <p:cNvSpPr txBox="1">
            <a:spLocks noGrp="1" noChangeArrowheads="1"/>
          </p:cNvSpPr>
          <p:nvPr>
            <p:ph type="title" idx="4294967295"/>
          </p:nvPr>
        </p:nvSpPr>
        <p:spPr bwMode="auto">
          <a:xfrm>
            <a:off x="838200" y="4273550"/>
            <a:ext cx="7200900" cy="13239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tx1"/>
                </a:solidFill>
                <a:effectLst/>
                <a:uLnTx/>
                <a:uFillTx/>
                <a:latin typeface="+mj-lt"/>
                <a:ea typeface="+mn-ea"/>
                <a:cs typeface="+mn-cs"/>
              </a:rPr>
              <a:t>FACILITY MEASUREMENT POINTS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tx1"/>
                </a:solidFill>
                <a:effectLst/>
                <a:uLnTx/>
                <a:uFillTx/>
                <a:latin typeface="+mj-lt"/>
                <a:ea typeface="+mn-ea"/>
                <a:cs typeface="+mn-cs"/>
              </a:rPr>
              <a:t>(FMP)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B7A593B-A4B9-42EB-B7AF-EBBA7B45414D}"/>
              </a:ext>
            </a:extLst>
          </p:cNvPr>
          <p:cNvSpPr>
            <a:spLocks noGrp="1"/>
          </p:cNvSpPr>
          <p:nvPr>
            <p:ph type="title"/>
          </p:nvPr>
        </p:nvSpPr>
        <p:spPr>
          <a:xfrm>
            <a:off x="1447800" y="152400"/>
            <a:ext cx="7467600" cy="1143000"/>
          </a:xfrm>
        </p:spPr>
        <p:txBody>
          <a:bodyPr/>
          <a:lstStyle/>
          <a:p>
            <a:pPr eaLnBrk="1" hangingPunct="1"/>
            <a:r>
              <a:rPr lang="en-US" altLang="en-US" dirty="0">
                <a:solidFill>
                  <a:schemeClr val="tx1"/>
                </a:solidFill>
              </a:rPr>
              <a:t>               Overview</a:t>
            </a:r>
          </a:p>
        </p:txBody>
      </p:sp>
      <p:sp>
        <p:nvSpPr>
          <p:cNvPr id="44035" name="Content Placeholder 1">
            <a:extLst>
              <a:ext uri="{FF2B5EF4-FFF2-40B4-BE49-F238E27FC236}">
                <a16:creationId xmlns:a16="http://schemas.microsoft.com/office/drawing/2014/main" id="{87827E37-E75A-4D6F-B293-95DEC7467C8B}"/>
              </a:ext>
            </a:extLst>
          </p:cNvPr>
          <p:cNvSpPr>
            <a:spLocks noGrp="1"/>
          </p:cNvSpPr>
          <p:nvPr>
            <p:ph idx="1"/>
          </p:nvPr>
        </p:nvSpPr>
        <p:spPr/>
        <p:txBody>
          <a:bodyPr/>
          <a:lstStyle/>
          <a:p>
            <a:pPr eaLnBrk="1" hangingPunct="1">
              <a:buFont typeface="Arial" panose="020B0604020202020204" pitchFamily="34" charset="0"/>
              <a:buChar char="•"/>
            </a:pPr>
            <a:r>
              <a:rPr lang="en-US" altLang="en-US" sz="2800" dirty="0">
                <a:solidFill>
                  <a:schemeClr val="tx1"/>
                </a:solidFill>
                <a:cs typeface="Arial" panose="020B0604020202020204" pitchFamily="34" charset="0"/>
              </a:rPr>
              <a:t>Both oil and gas production from offshore leases/agreements are transported to shore by either pipelines or barges</a:t>
            </a:r>
          </a:p>
          <a:p>
            <a:pPr eaLnBrk="1" hangingPunct="1">
              <a:buFont typeface="Arial" panose="020B0604020202020204" pitchFamily="34" charset="0"/>
              <a:buChar char="•"/>
            </a:pPr>
            <a:endParaRPr lang="en-US" altLang="en-US" sz="2800" dirty="0">
              <a:solidFill>
                <a:schemeClr val="tx1"/>
              </a:solidFill>
              <a:cs typeface="Arial" panose="020B0604020202020204" pitchFamily="34" charset="0"/>
            </a:endParaRPr>
          </a:p>
          <a:p>
            <a:pPr eaLnBrk="1" hangingPunct="1">
              <a:buFont typeface="Arial" panose="020B0604020202020204" pitchFamily="34" charset="0"/>
              <a:buChar char="•"/>
            </a:pPr>
            <a:r>
              <a:rPr lang="en-US" altLang="en-US" sz="2800" dirty="0">
                <a:solidFill>
                  <a:schemeClr val="tx1"/>
                </a:solidFill>
              </a:rPr>
              <a:t>Pipelines are expensive and cost prohibitive to lay for each platform; therefore, production is “mixed” together which is transported to shore by common groups of pipelines or “systems.”    </a:t>
            </a:r>
          </a:p>
          <a:p>
            <a:pPr lvl="1" eaLnBrk="1" hangingPunct="1">
              <a:buFont typeface="Arial" panose="020B0604020202020204" pitchFamily="34" charset="0"/>
              <a:buChar char="•"/>
            </a:pPr>
            <a:r>
              <a:rPr lang="en-US" altLang="en-US" sz="2400" dirty="0">
                <a:solidFill>
                  <a:schemeClr val="tx1"/>
                </a:solidFill>
              </a:rPr>
              <a:t>This mixing is called “commingling.”   </a:t>
            </a:r>
          </a:p>
          <a:p>
            <a:pPr eaLnBrk="1" hangingPunct="1">
              <a:buFont typeface="Arial" panose="020B0604020202020204" pitchFamily="34" charset="0"/>
              <a:buChar char="•"/>
            </a:pPr>
            <a:endParaRPr lang="en-US" altLang="en-US" sz="2800" dirty="0">
              <a:solidFill>
                <a:schemeClr val="tx1"/>
              </a:solidFill>
            </a:endParaRPr>
          </a:p>
        </p:txBody>
      </p:sp>
      <p:sp>
        <p:nvSpPr>
          <p:cNvPr id="44036" name="Slide Number Placeholder 1">
            <a:extLst>
              <a:ext uri="{FF2B5EF4-FFF2-40B4-BE49-F238E27FC236}">
                <a16:creationId xmlns:a16="http://schemas.microsoft.com/office/drawing/2014/main" id="{05EDC469-856B-4C6D-9690-77CDF34BF05D}"/>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C999B7D-E503-48F3-B619-5E311498BC45}" type="slidenum">
              <a:rPr lang="en-US" altLang="en-US" sz="1200" smtClean="0">
                <a:solidFill>
                  <a:srgbClr val="002060"/>
                </a:solidFill>
              </a:rPr>
              <a:pPr>
                <a:spcBef>
                  <a:spcPct val="0"/>
                </a:spcBef>
                <a:buFontTx/>
                <a:buNone/>
              </a:pPr>
              <a:t>20</a:t>
            </a:fld>
            <a:endParaRPr lang="en-US" altLang="en-US" sz="120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AA683C2C-896A-469F-B564-4CFCFD46AC75}"/>
              </a:ext>
            </a:extLst>
          </p:cNvPr>
          <p:cNvSpPr>
            <a:spLocks noGrp="1"/>
          </p:cNvSpPr>
          <p:nvPr>
            <p:ph type="title"/>
          </p:nvPr>
        </p:nvSpPr>
        <p:spPr>
          <a:xfrm>
            <a:off x="1447800" y="152400"/>
            <a:ext cx="6781800" cy="1143000"/>
          </a:xfrm>
        </p:spPr>
        <p:txBody>
          <a:bodyPr/>
          <a:lstStyle/>
          <a:p>
            <a:pPr eaLnBrk="1" hangingPunct="1"/>
            <a:r>
              <a:rPr lang="en-US" altLang="en-US" dirty="0">
                <a:solidFill>
                  <a:schemeClr val="tx1"/>
                </a:solidFill>
              </a:rPr>
              <a:t>            Why a PASR?</a:t>
            </a:r>
          </a:p>
        </p:txBody>
      </p:sp>
      <p:sp>
        <p:nvSpPr>
          <p:cNvPr id="15363" name="Content Placeholder 2">
            <a:extLst>
              <a:ext uri="{FF2B5EF4-FFF2-40B4-BE49-F238E27FC236}">
                <a16:creationId xmlns:a16="http://schemas.microsoft.com/office/drawing/2014/main" id="{CE99EB95-B73B-4473-9A81-A122D1C4B06B}"/>
              </a:ext>
            </a:extLst>
          </p:cNvPr>
          <p:cNvSpPr>
            <a:spLocks noGrp="1"/>
          </p:cNvSpPr>
          <p:nvPr>
            <p:ph idx="1"/>
          </p:nvPr>
        </p:nvSpPr>
        <p:spPr>
          <a:xfrm>
            <a:off x="457200" y="1828800"/>
            <a:ext cx="8229600" cy="4038600"/>
          </a:xfrm>
        </p:spPr>
        <p:txBody>
          <a:bodyPr/>
          <a:lstStyle/>
          <a:p>
            <a:pPr eaLnBrk="1" hangingPunct="1">
              <a:buFont typeface="Arial" charset="0"/>
              <a:buChar char="•"/>
              <a:defRPr/>
            </a:pPr>
            <a:r>
              <a:rPr lang="en-US" altLang="en-US" sz="2800" dirty="0">
                <a:solidFill>
                  <a:schemeClr val="tx1"/>
                </a:solidFill>
                <a:cs typeface="Arial" charset="0"/>
              </a:rPr>
              <a:t>The PASR is used to allocate only offshore products which are commingled through a single pipeline to the meter</a:t>
            </a:r>
          </a:p>
          <a:p>
            <a:pPr marL="0" indent="0" eaLnBrk="1" hangingPunct="1">
              <a:buFont typeface="Wingdings" panose="05000000000000000000" pitchFamily="2" charset="2"/>
              <a:buNone/>
              <a:defRPr/>
            </a:pPr>
            <a:endParaRPr lang="en-US" altLang="en-US" sz="2800" dirty="0">
              <a:solidFill>
                <a:schemeClr val="tx1"/>
              </a:solidFill>
              <a:cs typeface="Arial" charset="0"/>
            </a:endParaRPr>
          </a:p>
          <a:p>
            <a:pPr>
              <a:buFont typeface="Arial" charset="0"/>
              <a:buChar char="•"/>
              <a:defRPr/>
            </a:pPr>
            <a:r>
              <a:rPr lang="en-US" altLang="en-US" sz="2800" dirty="0">
                <a:solidFill>
                  <a:schemeClr val="tx1"/>
                </a:solidFill>
              </a:rPr>
              <a:t>Confirms the data reported on the OGOR</a:t>
            </a:r>
          </a:p>
          <a:p>
            <a:pPr>
              <a:buFont typeface="Arial" charset="0"/>
              <a:buChar char="•"/>
              <a:defRPr/>
            </a:pPr>
            <a:endParaRPr lang="en-US" altLang="en-US" sz="2800" dirty="0">
              <a:solidFill>
                <a:schemeClr val="tx1"/>
              </a:solidFill>
            </a:endParaRPr>
          </a:p>
          <a:p>
            <a:pPr>
              <a:buFont typeface="Arial" charset="0"/>
              <a:buChar char="•"/>
              <a:defRPr/>
            </a:pPr>
            <a:r>
              <a:rPr lang="en-US" altLang="en-US" sz="2800" dirty="0">
                <a:solidFill>
                  <a:schemeClr val="tx1"/>
                </a:solidFill>
              </a:rPr>
              <a:t>Provides key element required to work LVS and GVS exceptions</a:t>
            </a:r>
          </a:p>
          <a:p>
            <a:pPr eaLnBrk="1" hangingPunct="1">
              <a:buFont typeface="Arial" charset="0"/>
              <a:buChar char="•"/>
              <a:defRPr/>
            </a:pPr>
            <a:endParaRPr lang="en-US" altLang="en-US" sz="2800" dirty="0">
              <a:solidFill>
                <a:schemeClr val="tx1"/>
              </a:solidFill>
              <a:cs typeface="Arial" charset="0"/>
            </a:endParaRPr>
          </a:p>
          <a:p>
            <a:pPr eaLnBrk="1" hangingPunct="1">
              <a:defRPr/>
            </a:pPr>
            <a:endParaRPr lang="en-US" altLang="en-US" sz="2800" dirty="0">
              <a:solidFill>
                <a:schemeClr val="tx1"/>
              </a:solidFill>
            </a:endParaRPr>
          </a:p>
        </p:txBody>
      </p:sp>
      <p:sp>
        <p:nvSpPr>
          <p:cNvPr id="45060" name="Slide Number Placeholder 1">
            <a:extLst>
              <a:ext uri="{FF2B5EF4-FFF2-40B4-BE49-F238E27FC236}">
                <a16:creationId xmlns:a16="http://schemas.microsoft.com/office/drawing/2014/main" id="{54DBE1AB-7607-441E-A426-B25492283E25}"/>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EBCEAA-9056-416B-BA9D-F3D5C97F57F4}" type="slidenum">
              <a:rPr lang="en-US" altLang="en-US" sz="1200" smtClean="0">
                <a:solidFill>
                  <a:srgbClr val="002060"/>
                </a:solidFill>
              </a:rPr>
              <a:pPr>
                <a:spcBef>
                  <a:spcPct val="0"/>
                </a:spcBef>
                <a:buFontTx/>
                <a:buNone/>
              </a:pPr>
              <a:t>21</a:t>
            </a:fld>
            <a:endParaRPr lang="en-US" altLang="en-US" sz="120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7039367E-8042-45FD-82AF-C201C4BAE699}"/>
              </a:ext>
            </a:extLst>
          </p:cNvPr>
          <p:cNvSpPr>
            <a:spLocks noGrp="1"/>
          </p:cNvSpPr>
          <p:nvPr>
            <p:ph type="title"/>
          </p:nvPr>
        </p:nvSpPr>
        <p:spPr/>
        <p:txBody>
          <a:bodyPr/>
          <a:lstStyle/>
          <a:p>
            <a:pPr eaLnBrk="1" hangingPunct="1"/>
            <a:r>
              <a:rPr lang="en-US" altLang="en-US" dirty="0">
                <a:solidFill>
                  <a:schemeClr val="tx1"/>
                </a:solidFill>
              </a:rPr>
              <a:t>                       Allocations</a:t>
            </a:r>
            <a:endParaRPr lang="en-US" altLang="en-US" dirty="0"/>
          </a:p>
        </p:txBody>
      </p:sp>
      <p:sp>
        <p:nvSpPr>
          <p:cNvPr id="17411" name="Content Placeholder 2">
            <a:extLst>
              <a:ext uri="{FF2B5EF4-FFF2-40B4-BE49-F238E27FC236}">
                <a16:creationId xmlns:a16="http://schemas.microsoft.com/office/drawing/2014/main" id="{2AE1EEFA-C9BA-4054-810A-646DC4FF5171}"/>
              </a:ext>
            </a:extLst>
          </p:cNvPr>
          <p:cNvSpPr>
            <a:spLocks noGrp="1"/>
          </p:cNvSpPr>
          <p:nvPr>
            <p:ph idx="1"/>
          </p:nvPr>
        </p:nvSpPr>
        <p:spPr>
          <a:xfrm>
            <a:off x="76200" y="1447800"/>
            <a:ext cx="8991600" cy="4937125"/>
          </a:xfrm>
        </p:spPr>
        <p:txBody>
          <a:bodyPr/>
          <a:lstStyle/>
          <a:p>
            <a:pPr marL="0" indent="0">
              <a:buClr>
                <a:schemeClr val="tx1"/>
              </a:buClr>
              <a:buSzPct val="75000"/>
              <a:buFont typeface="Wingdings" panose="05000000000000000000" pitchFamily="2" charset="2"/>
              <a:buNone/>
              <a:defRPr/>
            </a:pPr>
            <a:r>
              <a:rPr lang="en-US" sz="2400" kern="0" dirty="0">
                <a:solidFill>
                  <a:schemeClr val="tx1"/>
                </a:solidFill>
              </a:rPr>
              <a:t>To allocate commingled sales volume, production must be measured individually prior to commingling in order to establish an allocation factor</a:t>
            </a:r>
          </a:p>
          <a:p>
            <a:pPr marL="0" indent="0">
              <a:buClr>
                <a:schemeClr val="tx1"/>
              </a:buClr>
              <a:buSzPct val="75000"/>
              <a:buFont typeface="Wingdings" panose="05000000000000000000" pitchFamily="2" charset="2"/>
              <a:buNone/>
              <a:defRPr/>
            </a:pPr>
            <a:endParaRPr lang="en-US" altLang="en-US" sz="2400" dirty="0">
              <a:solidFill>
                <a:schemeClr val="tx1"/>
              </a:solidFill>
            </a:endParaRPr>
          </a:p>
          <a:p>
            <a:pPr marL="0" indent="0">
              <a:buClr>
                <a:schemeClr val="tx1"/>
              </a:buClr>
              <a:buSzPct val="75000"/>
              <a:buFont typeface="Wingdings" panose="05000000000000000000" pitchFamily="2" charset="2"/>
              <a:buNone/>
              <a:defRPr/>
            </a:pPr>
            <a:r>
              <a:rPr lang="en-US" altLang="en-US" sz="2400" dirty="0">
                <a:solidFill>
                  <a:schemeClr val="tx1"/>
                </a:solidFill>
              </a:rPr>
              <a:t>Volume is allocated to all leases/units contributing to the system.  Operators receive their information from the system operators on a Monthly Allocation Statement</a:t>
            </a:r>
          </a:p>
          <a:p>
            <a:pPr>
              <a:spcBef>
                <a:spcPct val="0"/>
              </a:spcBef>
              <a:buClr>
                <a:schemeClr val="tx1"/>
              </a:buClr>
              <a:buSzPct val="75000"/>
              <a:buFont typeface="Arial" panose="020B0604020202020204" pitchFamily="34" charset="0"/>
              <a:buChar char="•"/>
              <a:defRPr/>
            </a:pPr>
            <a:endParaRPr lang="en-US" altLang="en-US" sz="2400" dirty="0">
              <a:solidFill>
                <a:schemeClr val="tx1"/>
              </a:solidFill>
            </a:endParaRPr>
          </a:p>
          <a:p>
            <a:pPr marL="400050">
              <a:buClr>
                <a:schemeClr val="tx1"/>
              </a:buClr>
              <a:buSzPct val="75000"/>
              <a:defRPr/>
            </a:pPr>
            <a:r>
              <a:rPr lang="en-US" altLang="en-US" sz="2400" dirty="0">
                <a:solidFill>
                  <a:schemeClr val="tx1"/>
                </a:solidFill>
              </a:rPr>
              <a:t>Lease operators report their allocated volume on the OGOR</a:t>
            </a:r>
          </a:p>
          <a:p>
            <a:pPr marL="57150" indent="0">
              <a:buClr>
                <a:schemeClr val="tx1"/>
              </a:buClr>
              <a:buSzPct val="75000"/>
              <a:buFont typeface="Wingdings" panose="05000000000000000000" pitchFamily="2" charset="2"/>
              <a:buNone/>
              <a:defRPr/>
            </a:pPr>
            <a:endParaRPr lang="en-US" altLang="en-US" sz="2400" dirty="0">
              <a:solidFill>
                <a:schemeClr val="tx1"/>
              </a:solidFill>
            </a:endParaRPr>
          </a:p>
          <a:p>
            <a:pPr marL="400050">
              <a:buClr>
                <a:schemeClr val="tx1"/>
              </a:buClr>
              <a:buSzPct val="75000"/>
              <a:defRPr/>
            </a:pPr>
            <a:r>
              <a:rPr lang="en-US" altLang="en-US" sz="2400" dirty="0">
                <a:solidFill>
                  <a:schemeClr val="tx1"/>
                </a:solidFill>
              </a:rPr>
              <a:t>Facility Measurement Point (FMP) operators report all allocated volumes, including Other Sources, on the PASR</a:t>
            </a:r>
          </a:p>
          <a:p>
            <a:pPr eaLnBrk="1" hangingPunct="1">
              <a:defRPr/>
            </a:pPr>
            <a:endParaRPr lang="en-US" altLang="en-US" sz="2400" dirty="0"/>
          </a:p>
        </p:txBody>
      </p:sp>
      <p:sp>
        <p:nvSpPr>
          <p:cNvPr id="46084" name="Slide Number Placeholder 1">
            <a:extLst>
              <a:ext uri="{FF2B5EF4-FFF2-40B4-BE49-F238E27FC236}">
                <a16:creationId xmlns:a16="http://schemas.microsoft.com/office/drawing/2014/main" id="{AF65B6ED-93E1-482F-9614-ABB8368B06D5}"/>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72905D-1A81-4BDF-B0EB-EFDA580E0F78}" type="slidenum">
              <a:rPr lang="en-US" altLang="en-US" sz="1200" smtClean="0">
                <a:solidFill>
                  <a:srgbClr val="002060"/>
                </a:solidFill>
              </a:rPr>
              <a:pPr>
                <a:spcBef>
                  <a:spcPct val="0"/>
                </a:spcBef>
                <a:buFontTx/>
                <a:buNone/>
              </a:pPr>
              <a:t>22</a:t>
            </a:fld>
            <a:endParaRPr lang="en-US" altLang="en-US" sz="120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44" name="Title 1">
            <a:extLst>
              <a:ext uri="{FF2B5EF4-FFF2-40B4-BE49-F238E27FC236}">
                <a16:creationId xmlns:a16="http://schemas.microsoft.com/office/drawing/2014/main" id="{C4A0B88F-B515-4213-AA78-3F122282A333}"/>
              </a:ext>
            </a:extLst>
          </p:cNvPr>
          <p:cNvSpPr>
            <a:spLocks noGrp="1"/>
          </p:cNvSpPr>
          <p:nvPr>
            <p:ph type="title"/>
          </p:nvPr>
        </p:nvSpPr>
        <p:spPr>
          <a:xfrm>
            <a:off x="1504950" y="152400"/>
            <a:ext cx="6096000" cy="682625"/>
          </a:xfrm>
        </p:spPr>
        <p:txBody>
          <a:bodyPr/>
          <a:lstStyle/>
          <a:p>
            <a:pPr eaLnBrk="1" hangingPunct="1"/>
            <a:r>
              <a:rPr lang="en-US" altLang="en-US" dirty="0">
                <a:solidFill>
                  <a:schemeClr val="tx1"/>
                </a:solidFill>
              </a:rPr>
              <a:t>            Allocations</a:t>
            </a:r>
            <a:endParaRPr lang="en-US" altLang="en-US" dirty="0"/>
          </a:p>
        </p:txBody>
      </p:sp>
      <p:sp>
        <p:nvSpPr>
          <p:cNvPr id="100464" name="Rectangle 125">
            <a:extLst>
              <a:ext uri="{FF2B5EF4-FFF2-40B4-BE49-F238E27FC236}">
                <a16:creationId xmlns:a16="http://schemas.microsoft.com/office/drawing/2014/main" id="{10F90D15-0442-4A88-992F-054D00C01651}"/>
              </a:ext>
            </a:extLst>
          </p:cNvPr>
          <p:cNvSpPr>
            <a:spLocks noChangeArrowheads="1"/>
          </p:cNvSpPr>
          <p:nvPr/>
        </p:nvSpPr>
        <p:spPr bwMode="auto">
          <a:xfrm>
            <a:off x="4824413" y="838200"/>
            <a:ext cx="1189037" cy="231775"/>
          </a:xfrm>
          <a:prstGeom prst="rect">
            <a:avLst/>
          </a:prstGeom>
          <a:noFill/>
          <a:ln>
            <a:noFill/>
          </a:ln>
        </p:spPr>
        <p:txBody>
          <a:bodyPr wrap="none" lIns="92043" tIns="46021" rIns="92043" bIns="46021">
            <a:spAutoFit/>
          </a:bodyP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r>
              <a:rPr lang="en-US" altLang="en-US" sz="900" dirty="0">
                <a:solidFill>
                  <a:schemeClr val="tx1"/>
                </a:solidFill>
                <a:latin typeface="+mn-lt"/>
              </a:rPr>
              <a:t>Allocation Meter (22)</a:t>
            </a:r>
          </a:p>
        </p:txBody>
      </p:sp>
      <p:sp>
        <p:nvSpPr>
          <p:cNvPr id="100460" name="Rectangle 119">
            <a:extLst>
              <a:ext uri="{FF2B5EF4-FFF2-40B4-BE49-F238E27FC236}">
                <a16:creationId xmlns:a16="http://schemas.microsoft.com/office/drawing/2014/main" id="{864262C3-CA94-4292-B0CF-89DDF3E42B57}"/>
              </a:ext>
              <a:ext uri="{C183D7F6-B498-43B3-948B-1728B52AA6E4}">
                <adec:decorative xmlns:adec="http://schemas.microsoft.com/office/drawing/2017/decorative" val="1"/>
              </a:ext>
            </a:extLst>
          </p:cNvPr>
          <p:cNvSpPr>
            <a:spLocks noChangeArrowheads="1"/>
          </p:cNvSpPr>
          <p:nvPr/>
        </p:nvSpPr>
        <p:spPr bwMode="auto">
          <a:xfrm>
            <a:off x="4009247" y="839789"/>
            <a:ext cx="500063" cy="277812"/>
          </a:xfrm>
          <a:prstGeom prst="rect">
            <a:avLst/>
          </a:prstGeom>
          <a:noFill/>
          <a:ln>
            <a:noFill/>
          </a:ln>
        </p:spPr>
        <p:txBody>
          <a:bodyPr wrap="none" lIns="92043" tIns="46021" rIns="92043" bIns="46021">
            <a:spAutoFit/>
          </a:bodyP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r>
              <a:rPr lang="en-US" altLang="en-US" sz="1200">
                <a:solidFill>
                  <a:schemeClr val="tx1"/>
                </a:solidFill>
                <a:latin typeface="+mn-lt"/>
              </a:rPr>
              <a:t>2217</a:t>
            </a:r>
          </a:p>
        </p:txBody>
      </p:sp>
      <p:sp>
        <p:nvSpPr>
          <p:cNvPr id="48149" name="Rectangle 22">
            <a:extLst>
              <a:ext uri="{FF2B5EF4-FFF2-40B4-BE49-F238E27FC236}">
                <a16:creationId xmlns:a16="http://schemas.microsoft.com/office/drawing/2014/main" id="{8F5305F8-7007-42A2-A86A-4C845B574D3C}"/>
              </a:ext>
              <a:ext uri="{C183D7F6-B498-43B3-948B-1728B52AA6E4}">
                <adec:decorative xmlns:adec="http://schemas.microsoft.com/office/drawing/2017/decorative" val="1"/>
              </a:ext>
            </a:extLst>
          </p:cNvPr>
          <p:cNvSpPr>
            <a:spLocks noChangeArrowheads="1"/>
          </p:cNvSpPr>
          <p:nvPr/>
        </p:nvSpPr>
        <p:spPr bwMode="auto">
          <a:xfrm>
            <a:off x="1420813" y="1211263"/>
            <a:ext cx="100171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09" tIns="25391" rIns="47609" bIns="25391">
            <a:spAutoFit/>
          </a:bodyPr>
          <a:lstStyle>
            <a:lvl1pPr defTabSz="258763">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defTabSz="258763">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defTabSz="258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258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258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50000"/>
              </a:spcBef>
              <a:buFontTx/>
              <a:buNone/>
            </a:pPr>
            <a:r>
              <a:rPr lang="en-US" altLang="en-US" sz="1000">
                <a:solidFill>
                  <a:srgbClr val="FF0000"/>
                </a:solidFill>
                <a:latin typeface="Arial" panose="020B0604020202020204" pitchFamily="34" charset="0"/>
              </a:rPr>
              <a:t>OCS-G</a:t>
            </a:r>
            <a:r>
              <a:rPr lang="en-US" altLang="en-US" sz="1100">
                <a:solidFill>
                  <a:srgbClr val="FF0000"/>
                </a:solidFill>
                <a:latin typeface="Arial" panose="020B0604020202020204" pitchFamily="34" charset="0"/>
              </a:rPr>
              <a:t> 5202</a:t>
            </a:r>
          </a:p>
        </p:txBody>
      </p:sp>
      <p:sp>
        <p:nvSpPr>
          <p:cNvPr id="100364" name="Rectangle 13">
            <a:extLst>
              <a:ext uri="{FF2B5EF4-FFF2-40B4-BE49-F238E27FC236}">
                <a16:creationId xmlns:a16="http://schemas.microsoft.com/office/drawing/2014/main" id="{35BF2A70-96EF-4899-A533-03DC2B3A854A}"/>
              </a:ext>
              <a:ext uri="{C183D7F6-B498-43B3-948B-1728B52AA6E4}">
                <adec:decorative xmlns:adec="http://schemas.microsoft.com/office/drawing/2017/decorative" val="1"/>
              </a:ext>
            </a:extLst>
          </p:cNvPr>
          <p:cNvSpPr>
            <a:spLocks noChangeArrowheads="1"/>
          </p:cNvSpPr>
          <p:nvPr/>
        </p:nvSpPr>
        <p:spPr bwMode="auto">
          <a:xfrm>
            <a:off x="2700338" y="1181100"/>
            <a:ext cx="468312" cy="220663"/>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FF0000"/>
                </a:solidFill>
                <a:latin typeface="+mn-lt"/>
              </a:rPr>
              <a:t>SS189</a:t>
            </a:r>
          </a:p>
        </p:txBody>
      </p:sp>
      <p:sp>
        <p:nvSpPr>
          <p:cNvPr id="100374" name="Rectangle 23">
            <a:extLst>
              <a:ext uri="{FF2B5EF4-FFF2-40B4-BE49-F238E27FC236}">
                <a16:creationId xmlns:a16="http://schemas.microsoft.com/office/drawing/2014/main" id="{82F8160C-E5BD-4785-9A57-E641F0AF887F}"/>
              </a:ext>
              <a:ext uri="{C183D7F6-B498-43B3-948B-1728B52AA6E4}">
                <adec:decorative xmlns:adec="http://schemas.microsoft.com/office/drawing/2017/decorative" val="1"/>
              </a:ext>
            </a:extLst>
          </p:cNvPr>
          <p:cNvSpPr>
            <a:spLocks noChangeArrowheads="1"/>
          </p:cNvSpPr>
          <p:nvPr/>
        </p:nvSpPr>
        <p:spPr bwMode="auto">
          <a:xfrm>
            <a:off x="1954213" y="1355725"/>
            <a:ext cx="482600" cy="220663"/>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FF0000"/>
                </a:solidFill>
                <a:latin typeface="+mn-lt"/>
              </a:rPr>
              <a:t>5203</a:t>
            </a:r>
          </a:p>
        </p:txBody>
      </p:sp>
      <p:sp>
        <p:nvSpPr>
          <p:cNvPr id="100365" name="Rectangle 14">
            <a:extLst>
              <a:ext uri="{FF2B5EF4-FFF2-40B4-BE49-F238E27FC236}">
                <a16:creationId xmlns:a16="http://schemas.microsoft.com/office/drawing/2014/main" id="{63093DCD-761E-4C11-A499-0590680A6D82}"/>
              </a:ext>
              <a:ext uri="{C183D7F6-B498-43B3-948B-1728B52AA6E4}">
                <adec:decorative xmlns:adec="http://schemas.microsoft.com/office/drawing/2017/decorative" val="1"/>
              </a:ext>
            </a:extLst>
          </p:cNvPr>
          <p:cNvSpPr>
            <a:spLocks noChangeArrowheads="1"/>
          </p:cNvSpPr>
          <p:nvPr/>
        </p:nvSpPr>
        <p:spPr bwMode="auto">
          <a:xfrm>
            <a:off x="2693988" y="1355725"/>
            <a:ext cx="474662" cy="220663"/>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FF0000"/>
                </a:solidFill>
                <a:latin typeface="+mn-lt"/>
              </a:rPr>
              <a:t>SS188</a:t>
            </a:r>
          </a:p>
        </p:txBody>
      </p:sp>
      <p:sp>
        <p:nvSpPr>
          <p:cNvPr id="100375" name="Rectangle 24">
            <a:extLst>
              <a:ext uri="{FF2B5EF4-FFF2-40B4-BE49-F238E27FC236}">
                <a16:creationId xmlns:a16="http://schemas.microsoft.com/office/drawing/2014/main" id="{AACD54A1-024F-4C2A-8746-A51D6F7D6315}"/>
              </a:ext>
              <a:ext uri="{C183D7F6-B498-43B3-948B-1728B52AA6E4}">
                <adec:decorative xmlns:adec="http://schemas.microsoft.com/office/drawing/2017/decorative" val="1"/>
              </a:ext>
            </a:extLst>
          </p:cNvPr>
          <p:cNvSpPr>
            <a:spLocks noChangeArrowheads="1"/>
          </p:cNvSpPr>
          <p:nvPr/>
        </p:nvSpPr>
        <p:spPr bwMode="auto">
          <a:xfrm>
            <a:off x="1992313" y="1539875"/>
            <a:ext cx="446087" cy="220663"/>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FF0000"/>
                </a:solidFill>
                <a:latin typeface="+mn-lt"/>
              </a:rPr>
              <a:t>5204</a:t>
            </a:r>
          </a:p>
        </p:txBody>
      </p:sp>
      <p:sp>
        <p:nvSpPr>
          <p:cNvPr id="100366" name="Rectangle 15">
            <a:extLst>
              <a:ext uri="{FF2B5EF4-FFF2-40B4-BE49-F238E27FC236}">
                <a16:creationId xmlns:a16="http://schemas.microsoft.com/office/drawing/2014/main" id="{B73F8D3C-8776-4C2F-B7FC-AD5E759416B1}"/>
              </a:ext>
              <a:ext uri="{C183D7F6-B498-43B3-948B-1728B52AA6E4}">
                <adec:decorative xmlns:adec="http://schemas.microsoft.com/office/drawing/2017/decorative" val="1"/>
              </a:ext>
            </a:extLst>
          </p:cNvPr>
          <p:cNvSpPr>
            <a:spLocks noChangeArrowheads="1"/>
          </p:cNvSpPr>
          <p:nvPr/>
        </p:nvSpPr>
        <p:spPr bwMode="auto">
          <a:xfrm>
            <a:off x="2662238" y="1539875"/>
            <a:ext cx="504825" cy="220663"/>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FF0000"/>
                </a:solidFill>
                <a:latin typeface="+mn-lt"/>
              </a:rPr>
              <a:t>SS210</a:t>
            </a:r>
          </a:p>
        </p:txBody>
      </p:sp>
      <p:sp>
        <p:nvSpPr>
          <p:cNvPr id="100412" name="Rectangle 61">
            <a:extLst>
              <a:ext uri="{FF2B5EF4-FFF2-40B4-BE49-F238E27FC236}">
                <a16:creationId xmlns:a16="http://schemas.microsoft.com/office/drawing/2014/main" id="{2C4942C1-F843-4A39-9C39-9138FBF49569}"/>
              </a:ext>
              <a:ext uri="{C183D7F6-B498-43B3-948B-1728B52AA6E4}">
                <adec:decorative xmlns:adec="http://schemas.microsoft.com/office/drawing/2017/decorative" val="1"/>
              </a:ext>
            </a:extLst>
          </p:cNvPr>
          <p:cNvSpPr>
            <a:spLocks noChangeArrowheads="1"/>
          </p:cNvSpPr>
          <p:nvPr/>
        </p:nvSpPr>
        <p:spPr bwMode="auto">
          <a:xfrm>
            <a:off x="3843338" y="1644650"/>
            <a:ext cx="1152525" cy="509588"/>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1000">
                <a:solidFill>
                  <a:srgbClr val="FF0000"/>
                </a:solidFill>
                <a:latin typeface="+mn-lt"/>
              </a:rPr>
              <a:t>711</a:t>
            </a:r>
            <a:r>
              <a:rPr lang="en-US" altLang="en-US" sz="1000" i="1" u="sng">
                <a:solidFill>
                  <a:srgbClr val="FF0000"/>
                </a:solidFill>
                <a:latin typeface="+mn-lt"/>
              </a:rPr>
              <a:t>250</a:t>
            </a:r>
            <a:r>
              <a:rPr lang="en-US" altLang="en-US" sz="1000">
                <a:solidFill>
                  <a:srgbClr val="FF0000"/>
                </a:solidFill>
                <a:latin typeface="+mn-lt"/>
              </a:rPr>
              <a:t>2</a:t>
            </a:r>
          </a:p>
          <a:p>
            <a:pPr algn="ctr">
              <a:spcBef>
                <a:spcPct val="0"/>
              </a:spcBef>
              <a:buFontTx/>
              <a:buNone/>
              <a:defRPr/>
            </a:pPr>
            <a:r>
              <a:rPr lang="en-US" altLang="en-US" sz="1000">
                <a:solidFill>
                  <a:srgbClr val="FF0000"/>
                </a:solidFill>
                <a:latin typeface="+mn-lt"/>
              </a:rPr>
              <a:t>SHELL</a:t>
            </a:r>
          </a:p>
          <a:p>
            <a:pPr algn="ctr">
              <a:spcBef>
                <a:spcPct val="0"/>
              </a:spcBef>
              <a:buFontTx/>
              <a:buNone/>
              <a:defRPr/>
            </a:pPr>
            <a:r>
              <a:rPr lang="en-US" altLang="en-US" sz="1000">
                <a:solidFill>
                  <a:srgbClr val="FF0000"/>
                </a:solidFill>
                <a:latin typeface="+mn-lt"/>
              </a:rPr>
              <a:t>SS189A</a:t>
            </a:r>
          </a:p>
        </p:txBody>
      </p:sp>
      <p:sp>
        <p:nvSpPr>
          <p:cNvPr id="100449" name="Rectangle 107">
            <a:extLst>
              <a:ext uri="{FF2B5EF4-FFF2-40B4-BE49-F238E27FC236}">
                <a16:creationId xmlns:a16="http://schemas.microsoft.com/office/drawing/2014/main" id="{4B367EBA-F48B-42A7-B990-12D0BDD49DCE}"/>
              </a:ext>
              <a:ext uri="{C183D7F6-B498-43B3-948B-1728B52AA6E4}">
                <adec:decorative xmlns:adec="http://schemas.microsoft.com/office/drawing/2017/decorative" val="1"/>
              </a:ext>
            </a:extLst>
          </p:cNvPr>
          <p:cNvSpPr>
            <a:spLocks noChangeArrowheads="1"/>
          </p:cNvSpPr>
          <p:nvPr/>
        </p:nvSpPr>
        <p:spPr bwMode="auto">
          <a:xfrm>
            <a:off x="6011863" y="1554163"/>
            <a:ext cx="1811337" cy="1452562"/>
          </a:xfrm>
          <a:prstGeom prst="rect">
            <a:avLst/>
          </a:prstGeom>
          <a:noFill/>
          <a:ln>
            <a:noFill/>
          </a:ln>
        </p:spPr>
        <p:txBody>
          <a:bodyPr lIns="68238" tIns="33326" rIns="68238" bIns="33326">
            <a:spAutoFit/>
          </a:bodyPr>
          <a:lstStyle>
            <a:lvl1pPr defTabSz="498475"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498475" eaLnBrk="0" hangingPunct="0">
              <a:spcBef>
                <a:spcPct val="20000"/>
              </a:spcBef>
              <a:buFont typeface="Arial" pitchFamily="34" charset="0"/>
              <a:buChar char="–"/>
              <a:defRPr sz="2800">
                <a:solidFill>
                  <a:srgbClr val="16773C"/>
                </a:solidFill>
                <a:latin typeface="Calibri" pitchFamily="34" charset="0"/>
              </a:defRPr>
            </a:lvl2pPr>
            <a:lvl3pPr marL="1143000" indent="-228600" defTabSz="498475" eaLnBrk="0" hangingPunct="0">
              <a:spcBef>
                <a:spcPct val="20000"/>
              </a:spcBef>
              <a:buFont typeface="Arial" pitchFamily="34" charset="0"/>
              <a:buChar char="•"/>
              <a:defRPr sz="2400">
                <a:solidFill>
                  <a:schemeClr val="tx1"/>
                </a:solidFill>
                <a:latin typeface="Calibri" pitchFamily="34" charset="0"/>
              </a:defRPr>
            </a:lvl3pPr>
            <a:lvl4pPr marL="1600200" indent="-228600" defTabSz="498475" eaLnBrk="0" hangingPunct="0">
              <a:spcBef>
                <a:spcPct val="20000"/>
              </a:spcBef>
              <a:buFont typeface="Arial" pitchFamily="34" charset="0"/>
              <a:buChar char="–"/>
              <a:defRPr sz="2000">
                <a:solidFill>
                  <a:schemeClr val="tx1"/>
                </a:solidFill>
                <a:latin typeface="Calibri" pitchFamily="34" charset="0"/>
              </a:defRPr>
            </a:lvl4pPr>
            <a:lvl5pPr marL="2057400" indent="-228600" defTabSz="498475" eaLnBrk="0" hangingPunct="0">
              <a:spcBef>
                <a:spcPct val="20000"/>
              </a:spcBef>
              <a:buFont typeface="Arial" pitchFamily="34" charset="0"/>
              <a:buChar char="»"/>
              <a:defRPr sz="2000">
                <a:solidFill>
                  <a:schemeClr val="tx1"/>
                </a:solidFill>
                <a:latin typeface="Calibri" pitchFamily="34" charset="0"/>
              </a:defRPr>
            </a:lvl5pPr>
            <a:lvl6pPr marL="2514600" indent="-228600" defTabSz="4984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984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984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984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defRPr/>
            </a:pPr>
            <a:r>
              <a:rPr lang="en-US" altLang="en-US" sz="1800" i="1" dirty="0">
                <a:solidFill>
                  <a:schemeClr val="tx1"/>
                </a:solidFill>
                <a:latin typeface="+mn-lt"/>
              </a:rPr>
              <a:t>TERREBONE</a:t>
            </a:r>
          </a:p>
          <a:p>
            <a:pPr algn="ctr">
              <a:spcBef>
                <a:spcPct val="50000"/>
              </a:spcBef>
              <a:buFontTx/>
              <a:buNone/>
              <a:defRPr/>
            </a:pPr>
            <a:r>
              <a:rPr lang="en-US" altLang="en-US" sz="1800" i="1" dirty="0">
                <a:solidFill>
                  <a:schemeClr val="tx1"/>
                </a:solidFill>
                <a:latin typeface="+mn-lt"/>
              </a:rPr>
              <a:t>LIQUID HANDLING</a:t>
            </a:r>
          </a:p>
          <a:p>
            <a:pPr algn="ctr">
              <a:spcBef>
                <a:spcPct val="50000"/>
              </a:spcBef>
              <a:buFontTx/>
              <a:buNone/>
              <a:defRPr/>
            </a:pPr>
            <a:r>
              <a:rPr lang="en-US" altLang="en-US" sz="1800" i="1" dirty="0">
                <a:solidFill>
                  <a:schemeClr val="tx1"/>
                </a:solidFill>
                <a:latin typeface="+mn-lt"/>
              </a:rPr>
              <a:t>TERMINAL</a:t>
            </a:r>
          </a:p>
        </p:txBody>
      </p:sp>
      <p:sp>
        <p:nvSpPr>
          <p:cNvPr id="48155" name="Rectangle 28">
            <a:extLst>
              <a:ext uri="{FF2B5EF4-FFF2-40B4-BE49-F238E27FC236}">
                <a16:creationId xmlns:a16="http://schemas.microsoft.com/office/drawing/2014/main" id="{8FBE4AE7-0B2A-4F27-B69D-046D2E101AFB}"/>
              </a:ext>
              <a:ext uri="{C183D7F6-B498-43B3-948B-1728B52AA6E4}">
                <adec:decorative xmlns:adec="http://schemas.microsoft.com/office/drawing/2017/decorative" val="1"/>
              </a:ext>
            </a:extLst>
          </p:cNvPr>
          <p:cNvSpPr>
            <a:spLocks noChangeArrowheads="1"/>
          </p:cNvSpPr>
          <p:nvPr/>
        </p:nvSpPr>
        <p:spPr bwMode="auto">
          <a:xfrm>
            <a:off x="1428750" y="1885950"/>
            <a:ext cx="9937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09" tIns="25391" rIns="47609" bIns="25391">
            <a:spAutoFit/>
          </a:bodyPr>
          <a:lstStyle>
            <a:lvl1pPr defTabSz="258763">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defTabSz="258763">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defTabSz="258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258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258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50000"/>
              </a:spcBef>
              <a:buFontTx/>
              <a:buNone/>
            </a:pPr>
            <a:r>
              <a:rPr lang="en-US" altLang="en-US" sz="1000">
                <a:solidFill>
                  <a:schemeClr val="accent2"/>
                </a:solidFill>
                <a:latin typeface="Arial" panose="020B0604020202020204" pitchFamily="34" charset="0"/>
              </a:rPr>
              <a:t>OCS-G</a:t>
            </a:r>
            <a:r>
              <a:rPr lang="en-US" altLang="en-US" sz="1100">
                <a:solidFill>
                  <a:schemeClr val="accent2"/>
                </a:solidFill>
                <a:latin typeface="Arial" panose="020B0604020202020204" pitchFamily="34" charset="0"/>
              </a:rPr>
              <a:t> 4001</a:t>
            </a:r>
          </a:p>
        </p:txBody>
      </p:sp>
      <p:sp>
        <p:nvSpPr>
          <p:cNvPr id="100376" name="Rectangle 25">
            <a:extLst>
              <a:ext uri="{FF2B5EF4-FFF2-40B4-BE49-F238E27FC236}">
                <a16:creationId xmlns:a16="http://schemas.microsoft.com/office/drawing/2014/main" id="{F2B813DE-ED0B-4E09-AC4A-29A9EBED57E3}"/>
              </a:ext>
              <a:ext uri="{C183D7F6-B498-43B3-948B-1728B52AA6E4}">
                <adec:decorative xmlns:adec="http://schemas.microsoft.com/office/drawing/2017/decorative" val="1"/>
              </a:ext>
            </a:extLst>
          </p:cNvPr>
          <p:cNvSpPr>
            <a:spLocks noChangeArrowheads="1"/>
          </p:cNvSpPr>
          <p:nvPr/>
        </p:nvSpPr>
        <p:spPr bwMode="auto">
          <a:xfrm>
            <a:off x="2700338" y="1876425"/>
            <a:ext cx="468312" cy="220663"/>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chemeClr val="accent2"/>
                </a:solidFill>
                <a:latin typeface="+mn-lt"/>
              </a:rPr>
              <a:t>ST173</a:t>
            </a:r>
          </a:p>
        </p:txBody>
      </p:sp>
      <p:sp>
        <p:nvSpPr>
          <p:cNvPr id="100380" name="Rectangle 29">
            <a:extLst>
              <a:ext uri="{FF2B5EF4-FFF2-40B4-BE49-F238E27FC236}">
                <a16:creationId xmlns:a16="http://schemas.microsoft.com/office/drawing/2014/main" id="{2BF6A6BC-B241-4935-BA2A-1FB6932AAD27}"/>
              </a:ext>
              <a:ext uri="{C183D7F6-B498-43B3-948B-1728B52AA6E4}">
                <adec:decorative xmlns:adec="http://schemas.microsoft.com/office/drawing/2017/decorative" val="1"/>
              </a:ext>
            </a:extLst>
          </p:cNvPr>
          <p:cNvSpPr>
            <a:spLocks noChangeArrowheads="1"/>
          </p:cNvSpPr>
          <p:nvPr/>
        </p:nvSpPr>
        <p:spPr bwMode="auto">
          <a:xfrm>
            <a:off x="1497013" y="2062163"/>
            <a:ext cx="927100" cy="220662"/>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chemeClr val="accent2"/>
                </a:solidFill>
                <a:latin typeface="+mn-lt"/>
              </a:rPr>
              <a:t>   4237</a:t>
            </a:r>
          </a:p>
        </p:txBody>
      </p:sp>
      <p:sp>
        <p:nvSpPr>
          <p:cNvPr id="100377" name="Rectangle 26">
            <a:extLst>
              <a:ext uri="{FF2B5EF4-FFF2-40B4-BE49-F238E27FC236}">
                <a16:creationId xmlns:a16="http://schemas.microsoft.com/office/drawing/2014/main" id="{0100742C-C727-46BA-B6A4-B179DDFBCDD0}"/>
              </a:ext>
              <a:ext uri="{C183D7F6-B498-43B3-948B-1728B52AA6E4}">
                <adec:decorative xmlns:adec="http://schemas.microsoft.com/office/drawing/2017/decorative" val="1"/>
              </a:ext>
            </a:extLst>
          </p:cNvPr>
          <p:cNvSpPr>
            <a:spLocks noChangeArrowheads="1"/>
          </p:cNvSpPr>
          <p:nvPr/>
        </p:nvSpPr>
        <p:spPr bwMode="auto">
          <a:xfrm>
            <a:off x="2693988" y="2052638"/>
            <a:ext cx="474662" cy="220662"/>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chemeClr val="accent2"/>
                </a:solidFill>
                <a:latin typeface="+mn-lt"/>
              </a:rPr>
              <a:t>ST170</a:t>
            </a:r>
          </a:p>
        </p:txBody>
      </p:sp>
      <p:sp>
        <p:nvSpPr>
          <p:cNvPr id="100381" name="Rectangle 30">
            <a:extLst>
              <a:ext uri="{FF2B5EF4-FFF2-40B4-BE49-F238E27FC236}">
                <a16:creationId xmlns:a16="http://schemas.microsoft.com/office/drawing/2014/main" id="{038E95FA-F659-44CA-8A4B-7F6F5FACC7BD}"/>
              </a:ext>
              <a:ext uri="{C183D7F6-B498-43B3-948B-1728B52AA6E4}">
                <adec:decorative xmlns:adec="http://schemas.microsoft.com/office/drawing/2017/decorative" val="1"/>
              </a:ext>
            </a:extLst>
          </p:cNvPr>
          <p:cNvSpPr>
            <a:spLocks noChangeArrowheads="1"/>
          </p:cNvSpPr>
          <p:nvPr/>
        </p:nvSpPr>
        <p:spPr bwMode="auto">
          <a:xfrm>
            <a:off x="1466850" y="2243138"/>
            <a:ext cx="957263" cy="220662"/>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chemeClr val="accent2"/>
                </a:solidFill>
                <a:latin typeface="+mn-lt"/>
              </a:rPr>
              <a:t>       5604</a:t>
            </a:r>
          </a:p>
        </p:txBody>
      </p:sp>
      <p:sp>
        <p:nvSpPr>
          <p:cNvPr id="100378" name="Rectangle 27">
            <a:extLst>
              <a:ext uri="{FF2B5EF4-FFF2-40B4-BE49-F238E27FC236}">
                <a16:creationId xmlns:a16="http://schemas.microsoft.com/office/drawing/2014/main" id="{1CDD9A81-2A63-49FC-A4D7-601D5AD3B4A3}"/>
              </a:ext>
              <a:ext uri="{C183D7F6-B498-43B3-948B-1728B52AA6E4}">
                <adec:decorative xmlns:adec="http://schemas.microsoft.com/office/drawing/2017/decorative" val="1"/>
              </a:ext>
            </a:extLst>
          </p:cNvPr>
          <p:cNvSpPr>
            <a:spLocks noChangeArrowheads="1"/>
          </p:cNvSpPr>
          <p:nvPr/>
        </p:nvSpPr>
        <p:spPr bwMode="auto">
          <a:xfrm>
            <a:off x="2474913" y="2214563"/>
            <a:ext cx="687387" cy="220662"/>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chemeClr val="accent2"/>
                </a:solidFill>
                <a:latin typeface="+mn-lt"/>
              </a:rPr>
              <a:t>ST144</a:t>
            </a:r>
          </a:p>
        </p:txBody>
      </p:sp>
      <p:sp>
        <p:nvSpPr>
          <p:cNvPr id="100382" name="Rectangle 31">
            <a:extLst>
              <a:ext uri="{FF2B5EF4-FFF2-40B4-BE49-F238E27FC236}">
                <a16:creationId xmlns:a16="http://schemas.microsoft.com/office/drawing/2014/main" id="{D6CD023C-721B-488B-8E78-74979461B950}"/>
              </a:ext>
              <a:ext uri="{C183D7F6-B498-43B3-948B-1728B52AA6E4}">
                <adec:decorative xmlns:adec="http://schemas.microsoft.com/office/drawing/2017/decorative" val="1"/>
              </a:ext>
            </a:extLst>
          </p:cNvPr>
          <p:cNvSpPr>
            <a:spLocks noChangeArrowheads="1"/>
          </p:cNvSpPr>
          <p:nvPr/>
        </p:nvSpPr>
        <p:spPr bwMode="auto">
          <a:xfrm>
            <a:off x="1497013" y="2406650"/>
            <a:ext cx="915987" cy="220663"/>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chemeClr val="accent2"/>
                </a:solidFill>
                <a:latin typeface="+mn-lt"/>
              </a:rPr>
              <a:t>8910089460</a:t>
            </a:r>
          </a:p>
        </p:txBody>
      </p:sp>
      <p:sp>
        <p:nvSpPr>
          <p:cNvPr id="100462" name="Rectangle 121">
            <a:extLst>
              <a:ext uri="{FF2B5EF4-FFF2-40B4-BE49-F238E27FC236}">
                <a16:creationId xmlns:a16="http://schemas.microsoft.com/office/drawing/2014/main" id="{CE493A8A-C0F8-4D1B-ACCC-9634697B4E24}"/>
              </a:ext>
              <a:ext uri="{C183D7F6-B498-43B3-948B-1728B52AA6E4}">
                <adec:decorative xmlns:adec="http://schemas.microsoft.com/office/drawing/2017/decorative" val="1"/>
              </a:ext>
            </a:extLst>
          </p:cNvPr>
          <p:cNvSpPr>
            <a:spLocks noChangeArrowheads="1"/>
          </p:cNvSpPr>
          <p:nvPr/>
        </p:nvSpPr>
        <p:spPr bwMode="auto">
          <a:xfrm>
            <a:off x="2420938" y="2390775"/>
            <a:ext cx="565150" cy="263525"/>
          </a:xfrm>
          <a:prstGeom prst="rect">
            <a:avLst/>
          </a:prstGeom>
          <a:noFill/>
          <a:ln>
            <a:noFill/>
          </a:ln>
        </p:spPr>
        <p:txBody>
          <a:bodyPr lIns="92043" tIns="46021" rIns="92043" bIns="46021">
            <a:spAutoFit/>
          </a:bodyP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r>
              <a:rPr lang="en-US" altLang="en-US" sz="1100" dirty="0">
                <a:solidFill>
                  <a:schemeClr val="accent2"/>
                </a:solidFill>
                <a:latin typeface="+mn-lt"/>
              </a:rPr>
              <a:t>ST172</a:t>
            </a:r>
          </a:p>
        </p:txBody>
      </p:sp>
      <p:sp>
        <p:nvSpPr>
          <p:cNvPr id="100415" name="Rectangle 66">
            <a:extLst>
              <a:ext uri="{FF2B5EF4-FFF2-40B4-BE49-F238E27FC236}">
                <a16:creationId xmlns:a16="http://schemas.microsoft.com/office/drawing/2014/main" id="{C14E86D9-7243-446A-8557-FA033B75683E}"/>
              </a:ext>
              <a:ext uri="{C183D7F6-B498-43B3-948B-1728B52AA6E4}">
                <adec:decorative xmlns:adec="http://schemas.microsoft.com/office/drawing/2017/decorative" val="1"/>
              </a:ext>
            </a:extLst>
          </p:cNvPr>
          <p:cNvSpPr>
            <a:spLocks noChangeArrowheads="1"/>
          </p:cNvSpPr>
          <p:nvPr/>
        </p:nvSpPr>
        <p:spPr bwMode="auto">
          <a:xfrm>
            <a:off x="3810000" y="2349500"/>
            <a:ext cx="1185863" cy="509588"/>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1000">
                <a:solidFill>
                  <a:schemeClr val="accent2"/>
                </a:solidFill>
                <a:latin typeface="+mn-lt"/>
              </a:rPr>
              <a:t>EXXON</a:t>
            </a:r>
          </a:p>
          <a:p>
            <a:pPr algn="ctr">
              <a:spcBef>
                <a:spcPct val="0"/>
              </a:spcBef>
              <a:buFontTx/>
              <a:buNone/>
              <a:defRPr/>
            </a:pPr>
            <a:r>
              <a:rPr lang="en-US" altLang="en-US" sz="1000">
                <a:solidFill>
                  <a:schemeClr val="accent2"/>
                </a:solidFill>
                <a:latin typeface="+mn-lt"/>
              </a:rPr>
              <a:t>715</a:t>
            </a:r>
            <a:r>
              <a:rPr lang="en-US" altLang="en-US" sz="1000" i="1" u="sng">
                <a:solidFill>
                  <a:schemeClr val="accent2"/>
                </a:solidFill>
                <a:latin typeface="+mn-lt"/>
              </a:rPr>
              <a:t>250</a:t>
            </a:r>
            <a:r>
              <a:rPr lang="en-US" altLang="en-US" sz="1000">
                <a:solidFill>
                  <a:schemeClr val="accent2"/>
                </a:solidFill>
                <a:latin typeface="+mn-lt"/>
              </a:rPr>
              <a:t>B</a:t>
            </a:r>
          </a:p>
          <a:p>
            <a:pPr algn="ctr">
              <a:spcBef>
                <a:spcPct val="0"/>
              </a:spcBef>
              <a:buFontTx/>
              <a:buNone/>
              <a:defRPr/>
            </a:pPr>
            <a:r>
              <a:rPr lang="en-US" altLang="en-US" sz="1000">
                <a:solidFill>
                  <a:schemeClr val="accent2"/>
                </a:solidFill>
                <a:latin typeface="+mn-lt"/>
              </a:rPr>
              <a:t>ST172</a:t>
            </a:r>
          </a:p>
        </p:txBody>
      </p:sp>
      <p:sp>
        <p:nvSpPr>
          <p:cNvPr id="48168" name="Rectangle 41">
            <a:extLst>
              <a:ext uri="{FF2B5EF4-FFF2-40B4-BE49-F238E27FC236}">
                <a16:creationId xmlns:a16="http://schemas.microsoft.com/office/drawing/2014/main" id="{D1445B81-D8AC-41FF-B3C8-1F4AA6A8FEAC}"/>
              </a:ext>
              <a:ext uri="{C183D7F6-B498-43B3-948B-1728B52AA6E4}">
                <adec:decorative xmlns:adec="http://schemas.microsoft.com/office/drawing/2017/decorative" val="1"/>
              </a:ext>
            </a:extLst>
          </p:cNvPr>
          <p:cNvSpPr>
            <a:spLocks noChangeArrowheads="1"/>
          </p:cNvSpPr>
          <p:nvPr/>
        </p:nvSpPr>
        <p:spPr bwMode="auto">
          <a:xfrm>
            <a:off x="1363663" y="2649538"/>
            <a:ext cx="106838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09" tIns="25391" rIns="47609" bIns="25391">
            <a:spAutoFit/>
          </a:bodyPr>
          <a:lstStyle>
            <a:lvl1pPr defTabSz="258763">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defTabSz="258763">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defTabSz="258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258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258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50000"/>
              </a:spcBef>
              <a:buFontTx/>
              <a:buNone/>
            </a:pPr>
            <a:r>
              <a:rPr lang="en-US" altLang="en-US" sz="1100">
                <a:solidFill>
                  <a:srgbClr val="006600"/>
                </a:solidFill>
                <a:latin typeface="Arial" panose="020B0604020202020204" pitchFamily="34" charset="0"/>
              </a:rPr>
              <a:t>OCS-G 1568</a:t>
            </a:r>
          </a:p>
        </p:txBody>
      </p:sp>
      <p:sp>
        <p:nvSpPr>
          <p:cNvPr id="100387" name="Rectangle 36">
            <a:extLst>
              <a:ext uri="{FF2B5EF4-FFF2-40B4-BE49-F238E27FC236}">
                <a16:creationId xmlns:a16="http://schemas.microsoft.com/office/drawing/2014/main" id="{A97637C2-ACA3-4679-90BC-BC48D3DC0FA6}"/>
              </a:ext>
              <a:ext uri="{C183D7F6-B498-43B3-948B-1728B52AA6E4}">
                <adec:decorative xmlns:adec="http://schemas.microsoft.com/office/drawing/2017/decorative" val="1"/>
              </a:ext>
            </a:extLst>
          </p:cNvPr>
          <p:cNvSpPr>
            <a:spLocks noChangeArrowheads="1"/>
          </p:cNvSpPr>
          <p:nvPr/>
        </p:nvSpPr>
        <p:spPr bwMode="auto">
          <a:xfrm>
            <a:off x="2700338" y="2627313"/>
            <a:ext cx="468312" cy="220662"/>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006600"/>
                </a:solidFill>
                <a:latin typeface="+mn-lt"/>
              </a:rPr>
              <a:t>ST184</a:t>
            </a:r>
          </a:p>
        </p:txBody>
      </p:sp>
      <p:sp>
        <p:nvSpPr>
          <p:cNvPr id="48169" name="Rectangle 42">
            <a:extLst>
              <a:ext uri="{FF2B5EF4-FFF2-40B4-BE49-F238E27FC236}">
                <a16:creationId xmlns:a16="http://schemas.microsoft.com/office/drawing/2014/main" id="{3D9A5C9E-EC7E-4735-8031-4A0E5826C4CC}"/>
              </a:ext>
              <a:ext uri="{C183D7F6-B498-43B3-948B-1728B52AA6E4}">
                <adec:decorative xmlns:adec="http://schemas.microsoft.com/office/drawing/2017/decorative" val="1"/>
              </a:ext>
            </a:extLst>
          </p:cNvPr>
          <p:cNvSpPr>
            <a:spLocks noChangeArrowheads="1"/>
          </p:cNvSpPr>
          <p:nvPr/>
        </p:nvSpPr>
        <p:spPr bwMode="auto">
          <a:xfrm>
            <a:off x="1371600" y="2963863"/>
            <a:ext cx="1049338"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09" tIns="25391" rIns="47609" bIns="25391">
            <a:spAutoFit/>
          </a:bodyPr>
          <a:lstStyle>
            <a:lvl1pPr defTabSz="258763">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defTabSz="258763">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defTabSz="258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258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258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50000"/>
              </a:spcBef>
              <a:buFontTx/>
              <a:buNone/>
            </a:pPr>
            <a:r>
              <a:rPr lang="en-US" altLang="en-US" sz="1100">
                <a:solidFill>
                  <a:srgbClr val="006600"/>
                </a:solidFill>
                <a:latin typeface="Arial" panose="020B0604020202020204" pitchFamily="34" charset="0"/>
              </a:rPr>
              <a:t>8910123350</a:t>
            </a:r>
          </a:p>
        </p:txBody>
      </p:sp>
      <p:sp>
        <p:nvSpPr>
          <p:cNvPr id="100461" name="Rectangle 120">
            <a:extLst>
              <a:ext uri="{FF2B5EF4-FFF2-40B4-BE49-F238E27FC236}">
                <a16:creationId xmlns:a16="http://schemas.microsoft.com/office/drawing/2014/main" id="{628B65AF-E7A4-48BF-9E62-3DCFED89A420}"/>
              </a:ext>
              <a:ext uri="{C183D7F6-B498-43B3-948B-1728B52AA6E4}">
                <adec:decorative xmlns:adec="http://schemas.microsoft.com/office/drawing/2017/decorative" val="1"/>
              </a:ext>
            </a:extLst>
          </p:cNvPr>
          <p:cNvSpPr>
            <a:spLocks noChangeArrowheads="1"/>
          </p:cNvSpPr>
          <p:nvPr/>
        </p:nvSpPr>
        <p:spPr bwMode="auto">
          <a:xfrm>
            <a:off x="2652713" y="2943225"/>
            <a:ext cx="565150" cy="263525"/>
          </a:xfrm>
          <a:prstGeom prst="rect">
            <a:avLst/>
          </a:prstGeom>
          <a:noFill/>
          <a:ln>
            <a:noFill/>
          </a:ln>
        </p:spPr>
        <p:txBody>
          <a:bodyPr lIns="92043" tIns="46021" rIns="92043" bIns="46021">
            <a:spAutoFit/>
          </a:bodyP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r>
              <a:rPr lang="en-US" altLang="en-US" sz="1100">
                <a:solidFill>
                  <a:srgbClr val="006600"/>
                </a:solidFill>
                <a:latin typeface="+mn-lt"/>
              </a:rPr>
              <a:t>ST185</a:t>
            </a:r>
          </a:p>
        </p:txBody>
      </p:sp>
      <p:sp>
        <p:nvSpPr>
          <p:cNvPr id="100417" name="Rectangle 68">
            <a:extLst>
              <a:ext uri="{FF2B5EF4-FFF2-40B4-BE49-F238E27FC236}">
                <a16:creationId xmlns:a16="http://schemas.microsoft.com/office/drawing/2014/main" id="{DCC6155B-A06D-4288-8104-D04E539AE52A}"/>
              </a:ext>
              <a:ext uri="{C183D7F6-B498-43B3-948B-1728B52AA6E4}">
                <adec:decorative xmlns:adec="http://schemas.microsoft.com/office/drawing/2017/decorative" val="1"/>
              </a:ext>
            </a:extLst>
          </p:cNvPr>
          <p:cNvSpPr>
            <a:spLocks noChangeArrowheads="1"/>
          </p:cNvSpPr>
          <p:nvPr/>
        </p:nvSpPr>
        <p:spPr bwMode="auto">
          <a:xfrm>
            <a:off x="3770313" y="3065463"/>
            <a:ext cx="1223962" cy="509587"/>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1000" dirty="0">
                <a:solidFill>
                  <a:srgbClr val="006600"/>
                </a:solidFill>
                <a:latin typeface="+mn-lt"/>
              </a:rPr>
              <a:t>715</a:t>
            </a:r>
            <a:r>
              <a:rPr lang="en-US" altLang="en-US" sz="1000" i="1" u="sng" dirty="0">
                <a:solidFill>
                  <a:srgbClr val="006600"/>
                </a:solidFill>
                <a:latin typeface="+mn-lt"/>
              </a:rPr>
              <a:t>250</a:t>
            </a:r>
            <a:r>
              <a:rPr lang="en-US" altLang="en-US" sz="1000" dirty="0">
                <a:solidFill>
                  <a:srgbClr val="006600"/>
                </a:solidFill>
                <a:latin typeface="+mn-lt"/>
              </a:rPr>
              <a:t>E</a:t>
            </a:r>
          </a:p>
          <a:p>
            <a:pPr algn="ctr">
              <a:spcBef>
                <a:spcPct val="0"/>
              </a:spcBef>
              <a:buFontTx/>
              <a:buNone/>
              <a:defRPr/>
            </a:pPr>
            <a:r>
              <a:rPr lang="en-US" altLang="en-US" sz="1000" dirty="0">
                <a:solidFill>
                  <a:srgbClr val="006600"/>
                </a:solidFill>
                <a:latin typeface="+mn-lt"/>
              </a:rPr>
              <a:t>UNION TEXAS</a:t>
            </a:r>
          </a:p>
          <a:p>
            <a:pPr algn="ctr">
              <a:spcBef>
                <a:spcPct val="0"/>
              </a:spcBef>
              <a:buFontTx/>
              <a:buNone/>
              <a:defRPr/>
            </a:pPr>
            <a:r>
              <a:rPr lang="en-US" altLang="en-US" sz="1000" dirty="0">
                <a:solidFill>
                  <a:srgbClr val="006600"/>
                </a:solidFill>
                <a:latin typeface="+mn-lt"/>
              </a:rPr>
              <a:t>ST185A</a:t>
            </a:r>
          </a:p>
        </p:txBody>
      </p:sp>
      <p:sp>
        <p:nvSpPr>
          <p:cNvPr id="48176" name="Rectangle 49">
            <a:extLst>
              <a:ext uri="{FF2B5EF4-FFF2-40B4-BE49-F238E27FC236}">
                <a16:creationId xmlns:a16="http://schemas.microsoft.com/office/drawing/2014/main" id="{3B36ABAB-9C87-431B-AD0A-506054DF5DD0}"/>
              </a:ext>
              <a:ext uri="{C183D7F6-B498-43B3-948B-1728B52AA6E4}">
                <adec:decorative xmlns:adec="http://schemas.microsoft.com/office/drawing/2017/decorative" val="1"/>
              </a:ext>
            </a:extLst>
          </p:cNvPr>
          <p:cNvSpPr>
            <a:spLocks noChangeArrowheads="1"/>
          </p:cNvSpPr>
          <p:nvPr/>
        </p:nvSpPr>
        <p:spPr bwMode="auto">
          <a:xfrm>
            <a:off x="1390650" y="3344863"/>
            <a:ext cx="10318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09" tIns="25391" rIns="47609" bIns="25391">
            <a:spAutoFit/>
          </a:bodyPr>
          <a:lstStyle>
            <a:lvl1pPr defTabSz="258763">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defTabSz="258763">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defTabSz="258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258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258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50000"/>
              </a:spcBef>
              <a:buFontTx/>
              <a:buNone/>
            </a:pPr>
            <a:r>
              <a:rPr lang="en-US" altLang="en-US" sz="1100">
                <a:solidFill>
                  <a:srgbClr val="990099"/>
                </a:solidFill>
                <a:latin typeface="Arial" panose="020B0604020202020204" pitchFamily="34" charset="0"/>
              </a:rPr>
              <a:t>OCS-G 5599</a:t>
            </a:r>
          </a:p>
        </p:txBody>
      </p:sp>
      <p:sp>
        <p:nvSpPr>
          <p:cNvPr id="100398" name="Rectangle 47">
            <a:extLst>
              <a:ext uri="{FF2B5EF4-FFF2-40B4-BE49-F238E27FC236}">
                <a16:creationId xmlns:a16="http://schemas.microsoft.com/office/drawing/2014/main" id="{46149B65-4038-4A2F-BA36-7E88EB269173}"/>
              </a:ext>
              <a:ext uri="{C183D7F6-B498-43B3-948B-1728B52AA6E4}">
                <adec:decorative xmlns:adec="http://schemas.microsoft.com/office/drawing/2017/decorative" val="1"/>
              </a:ext>
            </a:extLst>
          </p:cNvPr>
          <p:cNvSpPr>
            <a:spLocks noChangeArrowheads="1"/>
          </p:cNvSpPr>
          <p:nvPr/>
        </p:nvSpPr>
        <p:spPr bwMode="auto">
          <a:xfrm>
            <a:off x="2671763" y="3316288"/>
            <a:ext cx="466725" cy="220662"/>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990099"/>
                </a:solidFill>
                <a:latin typeface="+mn-lt"/>
              </a:rPr>
              <a:t>ST100</a:t>
            </a:r>
          </a:p>
        </p:txBody>
      </p:sp>
      <p:sp>
        <p:nvSpPr>
          <p:cNvPr id="100466" name="Rectangle 127">
            <a:extLst>
              <a:ext uri="{FF2B5EF4-FFF2-40B4-BE49-F238E27FC236}">
                <a16:creationId xmlns:a16="http://schemas.microsoft.com/office/drawing/2014/main" id="{7F2CEFA5-ECE9-464C-9BC4-A2B6169A7D1C}"/>
              </a:ext>
              <a:ext uri="{C183D7F6-B498-43B3-948B-1728B52AA6E4}">
                <adec:decorative xmlns:adec="http://schemas.microsoft.com/office/drawing/2017/decorative" val="1"/>
              </a:ext>
            </a:extLst>
          </p:cNvPr>
          <p:cNvSpPr>
            <a:spLocks noChangeArrowheads="1"/>
          </p:cNvSpPr>
          <p:nvPr/>
        </p:nvSpPr>
        <p:spPr bwMode="auto">
          <a:xfrm>
            <a:off x="7380288" y="3311525"/>
            <a:ext cx="1047750" cy="231775"/>
          </a:xfrm>
          <a:prstGeom prst="rect">
            <a:avLst/>
          </a:prstGeom>
          <a:noFill/>
          <a:ln>
            <a:noFill/>
          </a:ln>
        </p:spPr>
        <p:txBody>
          <a:bodyPr lIns="92043" tIns="46021" rIns="92043" bIns="46021">
            <a:spAutoFit/>
          </a:bodyP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r>
              <a:rPr lang="en-US" altLang="en-US" sz="900" dirty="0">
                <a:solidFill>
                  <a:schemeClr val="tx1"/>
                </a:solidFill>
                <a:latin typeface="+mn-lt"/>
              </a:rPr>
              <a:t>Sales Meter (20)</a:t>
            </a:r>
          </a:p>
        </p:txBody>
      </p:sp>
      <p:sp>
        <p:nvSpPr>
          <p:cNvPr id="100401" name="Rectangle 50">
            <a:extLst>
              <a:ext uri="{FF2B5EF4-FFF2-40B4-BE49-F238E27FC236}">
                <a16:creationId xmlns:a16="http://schemas.microsoft.com/office/drawing/2014/main" id="{0308D77E-536F-4703-9CF1-6B296135D797}"/>
              </a:ext>
              <a:ext uri="{C183D7F6-B498-43B3-948B-1728B52AA6E4}">
                <adec:decorative xmlns:adec="http://schemas.microsoft.com/office/drawing/2017/decorative" val="1"/>
              </a:ext>
            </a:extLst>
          </p:cNvPr>
          <p:cNvSpPr>
            <a:spLocks noChangeArrowheads="1"/>
          </p:cNvSpPr>
          <p:nvPr/>
        </p:nvSpPr>
        <p:spPr bwMode="auto">
          <a:xfrm>
            <a:off x="1649413" y="3706813"/>
            <a:ext cx="779462" cy="220662"/>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990099"/>
                </a:solidFill>
                <a:latin typeface="+mn-lt"/>
              </a:rPr>
              <a:t>   5602</a:t>
            </a:r>
          </a:p>
        </p:txBody>
      </p:sp>
      <p:sp>
        <p:nvSpPr>
          <p:cNvPr id="100402" name="Rectangle 51">
            <a:extLst>
              <a:ext uri="{FF2B5EF4-FFF2-40B4-BE49-F238E27FC236}">
                <a16:creationId xmlns:a16="http://schemas.microsoft.com/office/drawing/2014/main" id="{5BEE0CC8-3E7A-4AF6-9CE8-E243420AF876}"/>
              </a:ext>
              <a:ext uri="{C183D7F6-B498-43B3-948B-1728B52AA6E4}">
                <adec:decorative xmlns:adec="http://schemas.microsoft.com/office/drawing/2017/decorative" val="1"/>
              </a:ext>
            </a:extLst>
          </p:cNvPr>
          <p:cNvSpPr>
            <a:spLocks noChangeArrowheads="1"/>
          </p:cNvSpPr>
          <p:nvPr/>
        </p:nvSpPr>
        <p:spPr bwMode="auto">
          <a:xfrm>
            <a:off x="2662238" y="3660775"/>
            <a:ext cx="468312" cy="220663"/>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990099"/>
                </a:solidFill>
                <a:latin typeface="+mn-lt"/>
              </a:rPr>
              <a:t>ST111</a:t>
            </a:r>
          </a:p>
        </p:txBody>
      </p:sp>
      <p:sp>
        <p:nvSpPr>
          <p:cNvPr id="100420" name="Rectangle 75">
            <a:extLst>
              <a:ext uri="{FF2B5EF4-FFF2-40B4-BE49-F238E27FC236}">
                <a16:creationId xmlns:a16="http://schemas.microsoft.com/office/drawing/2014/main" id="{03B8C2CC-BCAC-4FEF-92F9-359F003CA90A}"/>
              </a:ext>
              <a:ext uri="{C183D7F6-B498-43B3-948B-1728B52AA6E4}">
                <adec:decorative xmlns:adec="http://schemas.microsoft.com/office/drawing/2017/decorative" val="1"/>
              </a:ext>
            </a:extLst>
          </p:cNvPr>
          <p:cNvSpPr>
            <a:spLocks noChangeArrowheads="1"/>
          </p:cNvSpPr>
          <p:nvPr/>
        </p:nvSpPr>
        <p:spPr bwMode="auto">
          <a:xfrm>
            <a:off x="4000500" y="3797300"/>
            <a:ext cx="841375" cy="509588"/>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1000">
                <a:solidFill>
                  <a:srgbClr val="990099"/>
                </a:solidFill>
                <a:latin typeface="+mn-lt"/>
              </a:rPr>
              <a:t>715</a:t>
            </a:r>
            <a:r>
              <a:rPr lang="en-US" altLang="en-US" sz="1000" i="1" u="sng">
                <a:solidFill>
                  <a:srgbClr val="990099"/>
                </a:solidFill>
                <a:latin typeface="+mn-lt"/>
              </a:rPr>
              <a:t>250</a:t>
            </a:r>
            <a:r>
              <a:rPr lang="en-US" altLang="en-US" sz="1000">
                <a:solidFill>
                  <a:srgbClr val="990099"/>
                </a:solidFill>
                <a:latin typeface="+mn-lt"/>
              </a:rPr>
              <a:t>K</a:t>
            </a:r>
          </a:p>
          <a:p>
            <a:pPr algn="ctr">
              <a:spcBef>
                <a:spcPct val="0"/>
              </a:spcBef>
              <a:buFontTx/>
              <a:buNone/>
              <a:defRPr/>
            </a:pPr>
            <a:r>
              <a:rPr lang="en-US" altLang="en-US" sz="1000">
                <a:solidFill>
                  <a:srgbClr val="990099"/>
                </a:solidFill>
                <a:latin typeface="+mn-lt"/>
              </a:rPr>
              <a:t>TENNECO</a:t>
            </a:r>
          </a:p>
          <a:p>
            <a:pPr algn="ctr">
              <a:spcBef>
                <a:spcPct val="0"/>
              </a:spcBef>
              <a:buFontTx/>
              <a:buNone/>
              <a:defRPr/>
            </a:pPr>
            <a:r>
              <a:rPr lang="en-US" altLang="en-US" sz="1000">
                <a:solidFill>
                  <a:srgbClr val="990099"/>
                </a:solidFill>
                <a:latin typeface="+mn-lt"/>
              </a:rPr>
              <a:t>ST100A&amp;B</a:t>
            </a:r>
          </a:p>
        </p:txBody>
      </p:sp>
      <p:sp>
        <p:nvSpPr>
          <p:cNvPr id="48185" name="Rectangle 58">
            <a:extLst>
              <a:ext uri="{FF2B5EF4-FFF2-40B4-BE49-F238E27FC236}">
                <a16:creationId xmlns:a16="http://schemas.microsoft.com/office/drawing/2014/main" id="{84160743-3BDF-422E-A041-E8A8E0ED7DFA}"/>
              </a:ext>
              <a:ext uri="{C183D7F6-B498-43B3-948B-1728B52AA6E4}">
                <adec:decorative xmlns:adec="http://schemas.microsoft.com/office/drawing/2017/decorative" val="1"/>
              </a:ext>
            </a:extLst>
          </p:cNvPr>
          <p:cNvSpPr>
            <a:spLocks noChangeArrowheads="1"/>
          </p:cNvSpPr>
          <p:nvPr/>
        </p:nvSpPr>
        <p:spPr bwMode="auto">
          <a:xfrm>
            <a:off x="1401763" y="4094163"/>
            <a:ext cx="10207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09" tIns="25391" rIns="47609" bIns="25391">
            <a:spAutoFit/>
          </a:bodyPr>
          <a:lstStyle>
            <a:lvl1pPr defTabSz="258763">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defTabSz="258763">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defTabSz="258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258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258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50000"/>
              </a:spcBef>
              <a:buFontTx/>
              <a:buNone/>
            </a:pPr>
            <a:r>
              <a:rPr lang="en-US" altLang="en-US" sz="1100">
                <a:solidFill>
                  <a:srgbClr val="FF3399"/>
                </a:solidFill>
                <a:latin typeface="Arial" panose="020B0604020202020204" pitchFamily="34" charset="0"/>
              </a:rPr>
              <a:t>OCS-G 1597</a:t>
            </a:r>
          </a:p>
        </p:txBody>
      </p:sp>
      <p:sp>
        <p:nvSpPr>
          <p:cNvPr id="100407" name="Rectangle 56">
            <a:extLst>
              <a:ext uri="{FF2B5EF4-FFF2-40B4-BE49-F238E27FC236}">
                <a16:creationId xmlns:a16="http://schemas.microsoft.com/office/drawing/2014/main" id="{CC2ABA68-F29A-43C5-A539-D70E616E57BA}"/>
              </a:ext>
              <a:ext uri="{C183D7F6-B498-43B3-948B-1728B52AA6E4}">
                <adec:decorative xmlns:adec="http://schemas.microsoft.com/office/drawing/2017/decorative" val="1"/>
              </a:ext>
            </a:extLst>
          </p:cNvPr>
          <p:cNvSpPr>
            <a:spLocks noChangeArrowheads="1"/>
          </p:cNvSpPr>
          <p:nvPr/>
        </p:nvSpPr>
        <p:spPr bwMode="auto">
          <a:xfrm>
            <a:off x="2627313" y="4076700"/>
            <a:ext cx="538162" cy="220663"/>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FF3399"/>
                </a:solidFill>
                <a:latin typeface="+mn-lt"/>
              </a:rPr>
              <a:t>WD137</a:t>
            </a:r>
          </a:p>
        </p:txBody>
      </p:sp>
      <p:sp>
        <p:nvSpPr>
          <p:cNvPr id="100410" name="Rectangle 59">
            <a:extLst>
              <a:ext uri="{FF2B5EF4-FFF2-40B4-BE49-F238E27FC236}">
                <a16:creationId xmlns:a16="http://schemas.microsoft.com/office/drawing/2014/main" id="{9D9FFD53-2F9B-428A-BE79-29030D496958}"/>
              </a:ext>
              <a:ext uri="{C183D7F6-B498-43B3-948B-1728B52AA6E4}">
                <adec:decorative xmlns:adec="http://schemas.microsoft.com/office/drawing/2017/decorative" val="1"/>
              </a:ext>
            </a:extLst>
          </p:cNvPr>
          <p:cNvSpPr>
            <a:spLocks noChangeArrowheads="1"/>
          </p:cNvSpPr>
          <p:nvPr/>
        </p:nvSpPr>
        <p:spPr bwMode="auto">
          <a:xfrm>
            <a:off x="1497013" y="4440238"/>
            <a:ext cx="938212" cy="220662"/>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FF3399"/>
                </a:solidFill>
                <a:latin typeface="+mn-lt"/>
              </a:rPr>
              <a:t>       1598</a:t>
            </a:r>
          </a:p>
        </p:txBody>
      </p:sp>
      <p:sp>
        <p:nvSpPr>
          <p:cNvPr id="100411" name="Rectangle 60">
            <a:extLst>
              <a:ext uri="{FF2B5EF4-FFF2-40B4-BE49-F238E27FC236}">
                <a16:creationId xmlns:a16="http://schemas.microsoft.com/office/drawing/2014/main" id="{119F0783-5676-46FA-A0A6-67A8EC257FD2}"/>
              </a:ext>
              <a:ext uri="{C183D7F6-B498-43B3-948B-1728B52AA6E4}">
                <adec:decorative xmlns:adec="http://schemas.microsoft.com/office/drawing/2017/decorative" val="1"/>
              </a:ext>
            </a:extLst>
          </p:cNvPr>
          <p:cNvSpPr>
            <a:spLocks noChangeArrowheads="1"/>
          </p:cNvSpPr>
          <p:nvPr/>
        </p:nvSpPr>
        <p:spPr bwMode="auto">
          <a:xfrm>
            <a:off x="2620963" y="4422775"/>
            <a:ext cx="544512" cy="220663"/>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FF3399"/>
                </a:solidFill>
                <a:latin typeface="+mn-lt"/>
              </a:rPr>
              <a:t>WD138</a:t>
            </a:r>
          </a:p>
        </p:txBody>
      </p:sp>
      <p:sp>
        <p:nvSpPr>
          <p:cNvPr id="100357" name="Rectangle 6">
            <a:extLst>
              <a:ext uri="{FF2B5EF4-FFF2-40B4-BE49-F238E27FC236}">
                <a16:creationId xmlns:a16="http://schemas.microsoft.com/office/drawing/2014/main" id="{EFF00DC1-DF80-4CD4-A823-4F95ECDA8972}"/>
              </a:ext>
              <a:ext uri="{C183D7F6-B498-43B3-948B-1728B52AA6E4}">
                <adec:decorative xmlns:adec="http://schemas.microsoft.com/office/drawing/2017/decorative" val="1"/>
              </a:ext>
            </a:extLst>
          </p:cNvPr>
          <p:cNvSpPr>
            <a:spLocks noChangeArrowheads="1"/>
          </p:cNvSpPr>
          <p:nvPr/>
        </p:nvSpPr>
        <p:spPr bwMode="auto">
          <a:xfrm>
            <a:off x="6629400" y="4229100"/>
            <a:ext cx="1082675" cy="420688"/>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1200" dirty="0">
                <a:solidFill>
                  <a:srgbClr val="FF0000"/>
                </a:solidFill>
                <a:latin typeface="+mn-lt"/>
              </a:rPr>
              <a:t>2017101</a:t>
            </a:r>
            <a:r>
              <a:rPr lang="en-US" altLang="en-US" sz="1200" i="1" u="sng" dirty="0">
                <a:solidFill>
                  <a:srgbClr val="FF0000"/>
                </a:solidFill>
                <a:latin typeface="+mn-lt"/>
              </a:rPr>
              <a:t>250</a:t>
            </a:r>
            <a:r>
              <a:rPr lang="en-US" altLang="en-US" sz="1200" dirty="0">
                <a:solidFill>
                  <a:srgbClr val="FF0000"/>
                </a:solidFill>
                <a:latin typeface="+mn-lt"/>
              </a:rPr>
              <a:t>0</a:t>
            </a:r>
          </a:p>
          <a:p>
            <a:pPr algn="ctr">
              <a:spcBef>
                <a:spcPct val="0"/>
              </a:spcBef>
              <a:buFontTx/>
              <a:buNone/>
              <a:defRPr/>
            </a:pPr>
            <a:r>
              <a:rPr lang="en-US" altLang="en-US" sz="1200" dirty="0">
                <a:solidFill>
                  <a:srgbClr val="FF0000"/>
                </a:solidFill>
                <a:latin typeface="+mn-lt"/>
              </a:rPr>
              <a:t>ELF</a:t>
            </a:r>
          </a:p>
        </p:txBody>
      </p:sp>
      <p:sp>
        <p:nvSpPr>
          <p:cNvPr id="100422" name="Rectangle 80">
            <a:extLst>
              <a:ext uri="{FF2B5EF4-FFF2-40B4-BE49-F238E27FC236}">
                <a16:creationId xmlns:a16="http://schemas.microsoft.com/office/drawing/2014/main" id="{4CD11989-5F9D-454E-A944-CB35DE893E9B}"/>
              </a:ext>
              <a:ext uri="{C183D7F6-B498-43B3-948B-1728B52AA6E4}">
                <adec:decorative xmlns:adec="http://schemas.microsoft.com/office/drawing/2017/decorative" val="1"/>
              </a:ext>
            </a:extLst>
          </p:cNvPr>
          <p:cNvSpPr>
            <a:spLocks noChangeArrowheads="1"/>
          </p:cNvSpPr>
          <p:nvPr/>
        </p:nvSpPr>
        <p:spPr bwMode="auto">
          <a:xfrm>
            <a:off x="3922713" y="4529138"/>
            <a:ext cx="842962" cy="509587"/>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r>
              <a:rPr lang="en-US" altLang="en-US" sz="1000">
                <a:solidFill>
                  <a:srgbClr val="FF3399"/>
                </a:solidFill>
                <a:latin typeface="+mn-lt"/>
              </a:rPr>
              <a:t>720</a:t>
            </a:r>
            <a:r>
              <a:rPr lang="en-US" altLang="en-US" sz="1000" i="1" u="sng">
                <a:solidFill>
                  <a:srgbClr val="FF3399"/>
                </a:solidFill>
                <a:latin typeface="+mn-lt"/>
              </a:rPr>
              <a:t>250</a:t>
            </a:r>
            <a:r>
              <a:rPr lang="en-US" altLang="en-US" sz="1000">
                <a:solidFill>
                  <a:srgbClr val="FF3399"/>
                </a:solidFill>
                <a:latin typeface="+mn-lt"/>
              </a:rPr>
              <a:t>0</a:t>
            </a:r>
          </a:p>
          <a:p>
            <a:pPr algn="ctr">
              <a:spcBef>
                <a:spcPct val="0"/>
              </a:spcBef>
              <a:buFontTx/>
              <a:buNone/>
              <a:defRPr/>
            </a:pPr>
            <a:r>
              <a:rPr lang="en-US" altLang="en-US" sz="1000">
                <a:solidFill>
                  <a:srgbClr val="FF3399"/>
                </a:solidFill>
                <a:latin typeface="+mn-lt"/>
              </a:rPr>
              <a:t>ELF</a:t>
            </a:r>
          </a:p>
          <a:p>
            <a:pPr algn="ctr">
              <a:spcBef>
                <a:spcPct val="0"/>
              </a:spcBef>
              <a:buFontTx/>
              <a:buNone/>
              <a:defRPr/>
            </a:pPr>
            <a:r>
              <a:rPr lang="en-US" altLang="en-US" sz="1000">
                <a:solidFill>
                  <a:srgbClr val="FF3399"/>
                </a:solidFill>
                <a:latin typeface="+mn-lt"/>
              </a:rPr>
              <a:t>WD138A</a:t>
            </a:r>
          </a:p>
        </p:txBody>
      </p:sp>
      <p:sp>
        <p:nvSpPr>
          <p:cNvPr id="48216" name="Rectangle 98">
            <a:extLst>
              <a:ext uri="{FF2B5EF4-FFF2-40B4-BE49-F238E27FC236}">
                <a16:creationId xmlns:a16="http://schemas.microsoft.com/office/drawing/2014/main" id="{502D314F-44A6-4607-AA4D-6510316B4A98}"/>
              </a:ext>
              <a:ext uri="{C183D7F6-B498-43B3-948B-1728B52AA6E4}">
                <adec:decorative xmlns:adec="http://schemas.microsoft.com/office/drawing/2017/decorative" val="1"/>
              </a:ext>
            </a:extLst>
          </p:cNvPr>
          <p:cNvSpPr>
            <a:spLocks noChangeArrowheads="1"/>
          </p:cNvSpPr>
          <p:nvPr/>
        </p:nvSpPr>
        <p:spPr bwMode="auto">
          <a:xfrm>
            <a:off x="1341438" y="4891088"/>
            <a:ext cx="10795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09" tIns="25391" rIns="47609" bIns="25391">
            <a:spAutoFit/>
          </a:bodyPr>
          <a:lstStyle>
            <a:lvl1pPr defTabSz="258763">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defTabSz="258763">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defTabSz="258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258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258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50000"/>
              </a:spcBef>
              <a:buFontTx/>
              <a:buNone/>
            </a:pPr>
            <a:r>
              <a:rPr lang="en-US" altLang="en-US" sz="1100">
                <a:solidFill>
                  <a:srgbClr val="993300"/>
                </a:solidFill>
                <a:latin typeface="Arial" panose="020B0604020202020204" pitchFamily="34" charset="0"/>
              </a:rPr>
              <a:t>OCS-G 2332</a:t>
            </a:r>
          </a:p>
        </p:txBody>
      </p:sp>
      <p:sp>
        <p:nvSpPr>
          <p:cNvPr id="100424" name="Rectangle 82">
            <a:extLst>
              <a:ext uri="{FF2B5EF4-FFF2-40B4-BE49-F238E27FC236}">
                <a16:creationId xmlns:a16="http://schemas.microsoft.com/office/drawing/2014/main" id="{E25330A6-7748-4456-8A24-2C036F25EB11}"/>
              </a:ext>
              <a:ext uri="{C183D7F6-B498-43B3-948B-1728B52AA6E4}">
                <adec:decorative xmlns:adec="http://schemas.microsoft.com/office/drawing/2017/decorative" val="1"/>
              </a:ext>
            </a:extLst>
          </p:cNvPr>
          <p:cNvSpPr>
            <a:spLocks noChangeArrowheads="1"/>
          </p:cNvSpPr>
          <p:nvPr/>
        </p:nvSpPr>
        <p:spPr bwMode="auto">
          <a:xfrm>
            <a:off x="2620963" y="4875213"/>
            <a:ext cx="544512" cy="220662"/>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993300"/>
                </a:solidFill>
                <a:latin typeface="+mn-lt"/>
              </a:rPr>
              <a:t>EI392</a:t>
            </a:r>
          </a:p>
        </p:txBody>
      </p:sp>
      <p:sp>
        <p:nvSpPr>
          <p:cNvPr id="100441" name="Rectangle 99">
            <a:extLst>
              <a:ext uri="{FF2B5EF4-FFF2-40B4-BE49-F238E27FC236}">
                <a16:creationId xmlns:a16="http://schemas.microsoft.com/office/drawing/2014/main" id="{1747B693-A3D4-47CE-93AA-EDE53DBC9FDA}"/>
              </a:ext>
              <a:ext uri="{C183D7F6-B498-43B3-948B-1728B52AA6E4}">
                <adec:decorative xmlns:adec="http://schemas.microsoft.com/office/drawing/2017/decorative" val="1"/>
              </a:ext>
            </a:extLst>
          </p:cNvPr>
          <p:cNvSpPr>
            <a:spLocks noChangeArrowheads="1"/>
          </p:cNvSpPr>
          <p:nvPr/>
        </p:nvSpPr>
        <p:spPr bwMode="auto">
          <a:xfrm>
            <a:off x="1649413" y="5060950"/>
            <a:ext cx="779462" cy="220663"/>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993300"/>
                </a:solidFill>
                <a:latin typeface="+mn-lt"/>
              </a:rPr>
              <a:t>3793</a:t>
            </a:r>
          </a:p>
        </p:txBody>
      </p:sp>
      <p:sp>
        <p:nvSpPr>
          <p:cNvPr id="100426" name="Rectangle 84">
            <a:extLst>
              <a:ext uri="{FF2B5EF4-FFF2-40B4-BE49-F238E27FC236}">
                <a16:creationId xmlns:a16="http://schemas.microsoft.com/office/drawing/2014/main" id="{9F102494-CA49-47D6-82D4-4D071E757337}"/>
              </a:ext>
              <a:ext uri="{C183D7F6-B498-43B3-948B-1728B52AA6E4}">
                <adec:decorative xmlns:adec="http://schemas.microsoft.com/office/drawing/2017/decorative" val="1"/>
              </a:ext>
            </a:extLst>
          </p:cNvPr>
          <p:cNvSpPr>
            <a:spLocks noChangeArrowheads="1"/>
          </p:cNvSpPr>
          <p:nvPr/>
        </p:nvSpPr>
        <p:spPr bwMode="auto">
          <a:xfrm>
            <a:off x="2620963" y="5021263"/>
            <a:ext cx="544512" cy="220662"/>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993300"/>
                </a:solidFill>
                <a:latin typeface="+mn-lt"/>
              </a:rPr>
              <a:t>GI83</a:t>
            </a:r>
          </a:p>
        </p:txBody>
      </p:sp>
      <p:sp>
        <p:nvSpPr>
          <p:cNvPr id="100442" name="Rectangle 100">
            <a:extLst>
              <a:ext uri="{FF2B5EF4-FFF2-40B4-BE49-F238E27FC236}">
                <a16:creationId xmlns:a16="http://schemas.microsoft.com/office/drawing/2014/main" id="{8492E013-9DC6-42AD-BD31-4EAECA51350F}"/>
              </a:ext>
              <a:ext uri="{C183D7F6-B498-43B3-948B-1728B52AA6E4}">
                <adec:decorative xmlns:adec="http://schemas.microsoft.com/office/drawing/2017/decorative" val="1"/>
              </a:ext>
            </a:extLst>
          </p:cNvPr>
          <p:cNvSpPr>
            <a:spLocks noChangeArrowheads="1"/>
          </p:cNvSpPr>
          <p:nvPr/>
        </p:nvSpPr>
        <p:spPr bwMode="auto">
          <a:xfrm>
            <a:off x="1649413" y="5214938"/>
            <a:ext cx="779462" cy="220662"/>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993300"/>
                </a:solidFill>
                <a:latin typeface="+mn-lt"/>
              </a:rPr>
              <a:t>4464</a:t>
            </a:r>
          </a:p>
        </p:txBody>
      </p:sp>
      <p:sp>
        <p:nvSpPr>
          <p:cNvPr id="100428" name="Rectangle 86">
            <a:extLst>
              <a:ext uri="{FF2B5EF4-FFF2-40B4-BE49-F238E27FC236}">
                <a16:creationId xmlns:a16="http://schemas.microsoft.com/office/drawing/2014/main" id="{BF65938E-8F25-4CE6-9C10-C058BDA17581}"/>
              </a:ext>
              <a:ext uri="{C183D7F6-B498-43B3-948B-1728B52AA6E4}">
                <adec:decorative xmlns:adec="http://schemas.microsoft.com/office/drawing/2017/decorative" val="1"/>
              </a:ext>
            </a:extLst>
          </p:cNvPr>
          <p:cNvSpPr>
            <a:spLocks noChangeArrowheads="1"/>
          </p:cNvSpPr>
          <p:nvPr/>
        </p:nvSpPr>
        <p:spPr bwMode="auto">
          <a:xfrm>
            <a:off x="2620963" y="5186363"/>
            <a:ext cx="544512" cy="220662"/>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993300"/>
                </a:solidFill>
                <a:latin typeface="+mn-lt"/>
              </a:rPr>
              <a:t>ST200</a:t>
            </a:r>
          </a:p>
        </p:txBody>
      </p:sp>
      <p:sp>
        <p:nvSpPr>
          <p:cNvPr id="100443" name="Rectangle 101">
            <a:extLst>
              <a:ext uri="{FF2B5EF4-FFF2-40B4-BE49-F238E27FC236}">
                <a16:creationId xmlns:a16="http://schemas.microsoft.com/office/drawing/2014/main" id="{F1D157F7-F6FF-4933-8187-3FEE95FE77B9}"/>
              </a:ext>
              <a:ext uri="{C183D7F6-B498-43B3-948B-1728B52AA6E4}">
                <adec:decorative xmlns:adec="http://schemas.microsoft.com/office/drawing/2017/decorative" val="1"/>
              </a:ext>
            </a:extLst>
          </p:cNvPr>
          <p:cNvSpPr>
            <a:spLocks noChangeArrowheads="1"/>
          </p:cNvSpPr>
          <p:nvPr/>
        </p:nvSpPr>
        <p:spPr bwMode="auto">
          <a:xfrm>
            <a:off x="1649413" y="5370513"/>
            <a:ext cx="779462" cy="220662"/>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993300"/>
                </a:solidFill>
                <a:latin typeface="+mn-lt"/>
              </a:rPr>
              <a:t>2327</a:t>
            </a:r>
          </a:p>
        </p:txBody>
      </p:sp>
      <p:sp>
        <p:nvSpPr>
          <p:cNvPr id="100430" name="Rectangle 88">
            <a:extLst>
              <a:ext uri="{FF2B5EF4-FFF2-40B4-BE49-F238E27FC236}">
                <a16:creationId xmlns:a16="http://schemas.microsoft.com/office/drawing/2014/main" id="{C6959A56-26B4-40C2-9D77-4CA394C35930}"/>
              </a:ext>
              <a:ext uri="{C183D7F6-B498-43B3-948B-1728B52AA6E4}">
                <adec:decorative xmlns:adec="http://schemas.microsoft.com/office/drawing/2017/decorative" val="1"/>
              </a:ext>
            </a:extLst>
          </p:cNvPr>
          <p:cNvSpPr>
            <a:spLocks noChangeArrowheads="1"/>
          </p:cNvSpPr>
          <p:nvPr/>
        </p:nvSpPr>
        <p:spPr bwMode="auto">
          <a:xfrm>
            <a:off x="2620963" y="5349875"/>
            <a:ext cx="544512" cy="220663"/>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993300"/>
                </a:solidFill>
                <a:latin typeface="+mn-lt"/>
              </a:rPr>
              <a:t>EI280</a:t>
            </a:r>
          </a:p>
        </p:txBody>
      </p:sp>
      <p:sp>
        <p:nvSpPr>
          <p:cNvPr id="100444" name="Rectangle 102">
            <a:extLst>
              <a:ext uri="{FF2B5EF4-FFF2-40B4-BE49-F238E27FC236}">
                <a16:creationId xmlns:a16="http://schemas.microsoft.com/office/drawing/2014/main" id="{B7E6943F-E71C-46B7-B286-46E128B9F201}"/>
              </a:ext>
              <a:ext uri="{C183D7F6-B498-43B3-948B-1728B52AA6E4}">
                <adec:decorative xmlns:adec="http://schemas.microsoft.com/office/drawing/2017/decorative" val="1"/>
              </a:ext>
            </a:extLst>
          </p:cNvPr>
          <p:cNvSpPr>
            <a:spLocks noChangeArrowheads="1"/>
          </p:cNvSpPr>
          <p:nvPr/>
        </p:nvSpPr>
        <p:spPr bwMode="auto">
          <a:xfrm>
            <a:off x="1649413" y="5526088"/>
            <a:ext cx="779462" cy="220662"/>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993300"/>
                </a:solidFill>
                <a:latin typeface="+mn-lt"/>
              </a:rPr>
              <a:t>4885</a:t>
            </a:r>
          </a:p>
        </p:txBody>
      </p:sp>
      <p:sp>
        <p:nvSpPr>
          <p:cNvPr id="100432" name="Rectangle 90">
            <a:extLst>
              <a:ext uri="{FF2B5EF4-FFF2-40B4-BE49-F238E27FC236}">
                <a16:creationId xmlns:a16="http://schemas.microsoft.com/office/drawing/2014/main" id="{F81812BA-6762-43B2-9915-3B0276FADDFF}"/>
              </a:ext>
              <a:ext uri="{C183D7F6-B498-43B3-948B-1728B52AA6E4}">
                <adec:decorative xmlns:adec="http://schemas.microsoft.com/office/drawing/2017/decorative" val="1"/>
              </a:ext>
            </a:extLst>
          </p:cNvPr>
          <p:cNvSpPr>
            <a:spLocks noChangeArrowheads="1"/>
          </p:cNvSpPr>
          <p:nvPr/>
        </p:nvSpPr>
        <p:spPr bwMode="auto">
          <a:xfrm>
            <a:off x="2620963" y="5495925"/>
            <a:ext cx="544512" cy="220663"/>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993300"/>
                </a:solidFill>
                <a:latin typeface="+mn-lt"/>
              </a:rPr>
              <a:t>ST147</a:t>
            </a:r>
          </a:p>
        </p:txBody>
      </p:sp>
      <p:sp>
        <p:nvSpPr>
          <p:cNvPr id="100448" name="Rectangle 106">
            <a:extLst>
              <a:ext uri="{FF2B5EF4-FFF2-40B4-BE49-F238E27FC236}">
                <a16:creationId xmlns:a16="http://schemas.microsoft.com/office/drawing/2014/main" id="{3CABA163-B977-4C83-9548-E11D8E78D260}"/>
              </a:ext>
              <a:ext uri="{C183D7F6-B498-43B3-948B-1728B52AA6E4}">
                <adec:decorative xmlns:adec="http://schemas.microsoft.com/office/drawing/2017/decorative" val="1"/>
              </a:ext>
            </a:extLst>
          </p:cNvPr>
          <p:cNvSpPr>
            <a:spLocks noChangeArrowheads="1"/>
          </p:cNvSpPr>
          <p:nvPr/>
        </p:nvSpPr>
        <p:spPr bwMode="auto">
          <a:xfrm>
            <a:off x="6119813" y="5572125"/>
            <a:ext cx="1754187" cy="344488"/>
          </a:xfrm>
          <a:prstGeom prst="rect">
            <a:avLst/>
          </a:prstGeom>
          <a:noFill/>
          <a:ln>
            <a:noFill/>
          </a:ln>
        </p:spPr>
        <p:txBody>
          <a:bodyPr lIns="68238" tIns="33326" rIns="68238" bIns="33326">
            <a:spAutoFit/>
          </a:bodyPr>
          <a:lstStyle>
            <a:lvl1pPr defTabSz="498475"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498475" eaLnBrk="0" hangingPunct="0">
              <a:spcBef>
                <a:spcPct val="20000"/>
              </a:spcBef>
              <a:buFont typeface="Arial" pitchFamily="34" charset="0"/>
              <a:buChar char="–"/>
              <a:defRPr sz="2800">
                <a:solidFill>
                  <a:srgbClr val="16773C"/>
                </a:solidFill>
                <a:latin typeface="Calibri" pitchFamily="34" charset="0"/>
              </a:defRPr>
            </a:lvl2pPr>
            <a:lvl3pPr marL="1143000" indent="-228600" defTabSz="498475" eaLnBrk="0" hangingPunct="0">
              <a:spcBef>
                <a:spcPct val="20000"/>
              </a:spcBef>
              <a:buFont typeface="Arial" pitchFamily="34" charset="0"/>
              <a:buChar char="•"/>
              <a:defRPr sz="2400">
                <a:solidFill>
                  <a:schemeClr val="tx1"/>
                </a:solidFill>
                <a:latin typeface="Calibri" pitchFamily="34" charset="0"/>
              </a:defRPr>
            </a:lvl3pPr>
            <a:lvl4pPr marL="1600200" indent="-228600" defTabSz="498475" eaLnBrk="0" hangingPunct="0">
              <a:spcBef>
                <a:spcPct val="20000"/>
              </a:spcBef>
              <a:buFont typeface="Arial" pitchFamily="34" charset="0"/>
              <a:buChar char="–"/>
              <a:defRPr sz="2000">
                <a:solidFill>
                  <a:schemeClr val="tx1"/>
                </a:solidFill>
                <a:latin typeface="Calibri" pitchFamily="34" charset="0"/>
              </a:defRPr>
            </a:lvl4pPr>
            <a:lvl5pPr marL="2057400" indent="-228600" defTabSz="498475" eaLnBrk="0" hangingPunct="0">
              <a:spcBef>
                <a:spcPct val="20000"/>
              </a:spcBef>
              <a:buFont typeface="Arial" pitchFamily="34" charset="0"/>
              <a:buChar char="»"/>
              <a:defRPr sz="2000">
                <a:solidFill>
                  <a:schemeClr val="tx1"/>
                </a:solidFill>
                <a:latin typeface="Calibri" pitchFamily="34" charset="0"/>
              </a:defRPr>
            </a:lvl5pPr>
            <a:lvl6pPr marL="2514600" indent="-228600" defTabSz="4984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984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984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984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defRPr/>
            </a:pPr>
            <a:r>
              <a:rPr lang="en-US" altLang="en-US" sz="1800" dirty="0">
                <a:solidFill>
                  <a:schemeClr val="tx1"/>
                </a:solidFill>
                <a:latin typeface="+mn-lt"/>
              </a:rPr>
              <a:t>-SCHEMATIC-</a:t>
            </a:r>
          </a:p>
        </p:txBody>
      </p:sp>
      <p:sp>
        <p:nvSpPr>
          <p:cNvPr id="100445" name="Rectangle 103">
            <a:extLst>
              <a:ext uri="{FF2B5EF4-FFF2-40B4-BE49-F238E27FC236}">
                <a16:creationId xmlns:a16="http://schemas.microsoft.com/office/drawing/2014/main" id="{3930A062-F3C6-46FF-8B6B-5AD6F54E5B0C}"/>
              </a:ext>
              <a:ext uri="{C183D7F6-B498-43B3-948B-1728B52AA6E4}">
                <adec:decorative xmlns:adec="http://schemas.microsoft.com/office/drawing/2017/decorative" val="1"/>
              </a:ext>
            </a:extLst>
          </p:cNvPr>
          <p:cNvSpPr>
            <a:spLocks noChangeArrowheads="1"/>
          </p:cNvSpPr>
          <p:nvPr/>
        </p:nvSpPr>
        <p:spPr bwMode="auto">
          <a:xfrm>
            <a:off x="1649413" y="5835650"/>
            <a:ext cx="779462" cy="220663"/>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993300"/>
                </a:solidFill>
                <a:latin typeface="+mn-lt"/>
              </a:rPr>
              <a:t>5548</a:t>
            </a:r>
          </a:p>
        </p:txBody>
      </p:sp>
      <p:sp>
        <p:nvSpPr>
          <p:cNvPr id="100434" name="Rectangle 92">
            <a:extLst>
              <a:ext uri="{FF2B5EF4-FFF2-40B4-BE49-F238E27FC236}">
                <a16:creationId xmlns:a16="http://schemas.microsoft.com/office/drawing/2014/main" id="{FD2FA856-0CD1-4984-97E1-C58FD640DE1A}"/>
              </a:ext>
              <a:ext uri="{C183D7F6-B498-43B3-948B-1728B52AA6E4}">
                <adec:decorative xmlns:adec="http://schemas.microsoft.com/office/drawing/2017/decorative" val="1"/>
              </a:ext>
            </a:extLst>
          </p:cNvPr>
          <p:cNvSpPr>
            <a:spLocks noChangeArrowheads="1"/>
          </p:cNvSpPr>
          <p:nvPr/>
        </p:nvSpPr>
        <p:spPr bwMode="auto">
          <a:xfrm>
            <a:off x="2620963" y="5807075"/>
            <a:ext cx="544512" cy="220663"/>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993300"/>
                </a:solidFill>
                <a:latin typeface="+mn-lt"/>
              </a:rPr>
              <a:t>SS165</a:t>
            </a:r>
          </a:p>
        </p:txBody>
      </p:sp>
      <p:sp>
        <p:nvSpPr>
          <p:cNvPr id="100446" name="Rectangle 104">
            <a:extLst>
              <a:ext uri="{FF2B5EF4-FFF2-40B4-BE49-F238E27FC236}">
                <a16:creationId xmlns:a16="http://schemas.microsoft.com/office/drawing/2014/main" id="{950F9B60-B875-4F09-91F6-9145E2C31547}"/>
              </a:ext>
              <a:ext uri="{C183D7F6-B498-43B3-948B-1728B52AA6E4}">
                <adec:decorative xmlns:adec="http://schemas.microsoft.com/office/drawing/2017/decorative" val="1"/>
              </a:ext>
            </a:extLst>
          </p:cNvPr>
          <p:cNvSpPr>
            <a:spLocks noChangeArrowheads="1"/>
          </p:cNvSpPr>
          <p:nvPr/>
        </p:nvSpPr>
        <p:spPr bwMode="auto">
          <a:xfrm>
            <a:off x="1649413" y="5991225"/>
            <a:ext cx="779462" cy="220663"/>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993300"/>
                </a:solidFill>
                <a:latin typeface="+mn-lt"/>
              </a:rPr>
              <a:t>4824</a:t>
            </a:r>
          </a:p>
        </p:txBody>
      </p:sp>
      <p:sp>
        <p:nvSpPr>
          <p:cNvPr id="100436" name="Rectangle 94">
            <a:extLst>
              <a:ext uri="{FF2B5EF4-FFF2-40B4-BE49-F238E27FC236}">
                <a16:creationId xmlns:a16="http://schemas.microsoft.com/office/drawing/2014/main" id="{ECFE7499-D14E-4352-805A-DF857BFFBDEA}"/>
              </a:ext>
              <a:ext uri="{C183D7F6-B498-43B3-948B-1728B52AA6E4}">
                <adec:decorative xmlns:adec="http://schemas.microsoft.com/office/drawing/2017/decorative" val="1"/>
              </a:ext>
            </a:extLst>
          </p:cNvPr>
          <p:cNvSpPr>
            <a:spLocks noChangeArrowheads="1"/>
          </p:cNvSpPr>
          <p:nvPr/>
        </p:nvSpPr>
        <p:spPr bwMode="auto">
          <a:xfrm>
            <a:off x="2620963" y="5951538"/>
            <a:ext cx="544512" cy="220662"/>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993300"/>
                </a:solidFill>
                <a:latin typeface="+mn-lt"/>
              </a:rPr>
              <a:t>EI90</a:t>
            </a:r>
          </a:p>
        </p:txBody>
      </p:sp>
      <p:sp>
        <p:nvSpPr>
          <p:cNvPr id="48223" name="Rectangle 105">
            <a:extLst>
              <a:ext uri="{FF2B5EF4-FFF2-40B4-BE49-F238E27FC236}">
                <a16:creationId xmlns:a16="http://schemas.microsoft.com/office/drawing/2014/main" id="{26BC3FE4-17C0-4527-91FB-194313E1C03E}"/>
              </a:ext>
              <a:ext uri="{C183D7F6-B498-43B3-948B-1728B52AA6E4}">
                <adec:decorative xmlns:adec="http://schemas.microsoft.com/office/drawing/2017/decorative" val="1"/>
              </a:ext>
            </a:extLst>
          </p:cNvPr>
          <p:cNvSpPr>
            <a:spLocks noChangeArrowheads="1"/>
          </p:cNvSpPr>
          <p:nvPr/>
        </p:nvSpPr>
        <p:spPr bwMode="auto">
          <a:xfrm>
            <a:off x="1166813" y="6249988"/>
            <a:ext cx="13081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09" tIns="25391" rIns="47609" bIns="25391">
            <a:spAutoFit/>
          </a:bodyPr>
          <a:lstStyle>
            <a:lvl1pPr defTabSz="258763">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defTabSz="258763">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defTabSz="2587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2587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2587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2587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50000"/>
              </a:spcBef>
              <a:buFontTx/>
              <a:buNone/>
            </a:pPr>
            <a:r>
              <a:rPr lang="en-US" altLang="en-US" sz="1100">
                <a:solidFill>
                  <a:srgbClr val="993300"/>
                </a:solidFill>
                <a:latin typeface="Arial" panose="020B0604020202020204" pitchFamily="34" charset="0"/>
              </a:rPr>
              <a:t>“Other Sources”</a:t>
            </a:r>
          </a:p>
        </p:txBody>
      </p:sp>
      <p:sp>
        <p:nvSpPr>
          <p:cNvPr id="100438" name="Rectangle 96">
            <a:extLst>
              <a:ext uri="{FF2B5EF4-FFF2-40B4-BE49-F238E27FC236}">
                <a16:creationId xmlns:a16="http://schemas.microsoft.com/office/drawing/2014/main" id="{AB2E3A11-CF91-44B4-95D1-C17E1148ABF8}"/>
              </a:ext>
              <a:ext uri="{C183D7F6-B498-43B3-948B-1728B52AA6E4}">
                <adec:decorative xmlns:adec="http://schemas.microsoft.com/office/drawing/2017/decorative" val="1"/>
              </a:ext>
            </a:extLst>
          </p:cNvPr>
          <p:cNvSpPr>
            <a:spLocks noChangeArrowheads="1"/>
          </p:cNvSpPr>
          <p:nvPr/>
        </p:nvSpPr>
        <p:spPr bwMode="auto">
          <a:xfrm>
            <a:off x="2620963" y="6256338"/>
            <a:ext cx="544512" cy="220662"/>
          </a:xfrm>
          <a:prstGeom prst="rect">
            <a:avLst/>
          </a:prstGeom>
          <a:noFill/>
          <a:ln>
            <a:noFill/>
          </a:ln>
        </p:spPr>
        <p:txBody>
          <a:bodyPr lIns="47609" tIns="25391" rIns="47609" bIns="25391">
            <a:spAutoFit/>
          </a:bodyPr>
          <a:lstStyle>
            <a:lvl1pPr defTabSz="258763" eaLnBrk="0" hangingPunct="0">
              <a:spcBef>
                <a:spcPct val="20000"/>
              </a:spcBef>
              <a:buFont typeface="Wingdings" pitchFamily="2" charset="2"/>
              <a:buChar char="Ø"/>
              <a:defRPr sz="3200">
                <a:solidFill>
                  <a:srgbClr val="283B91"/>
                </a:solidFill>
                <a:latin typeface="Calibri" pitchFamily="34" charset="0"/>
              </a:defRPr>
            </a:lvl1pPr>
            <a:lvl2pPr marL="742950" indent="-285750" defTabSz="258763" eaLnBrk="0" hangingPunct="0">
              <a:spcBef>
                <a:spcPct val="20000"/>
              </a:spcBef>
              <a:buFont typeface="Arial" pitchFamily="34" charset="0"/>
              <a:buChar char="–"/>
              <a:defRPr sz="2800">
                <a:solidFill>
                  <a:srgbClr val="16773C"/>
                </a:solidFill>
                <a:latin typeface="Calibri" pitchFamily="34" charset="0"/>
              </a:defRPr>
            </a:lvl2pPr>
            <a:lvl3pPr marL="1143000" indent="-228600" defTabSz="258763" eaLnBrk="0" hangingPunct="0">
              <a:spcBef>
                <a:spcPct val="20000"/>
              </a:spcBef>
              <a:buFont typeface="Arial" pitchFamily="34" charset="0"/>
              <a:buChar char="•"/>
              <a:defRPr sz="2400">
                <a:solidFill>
                  <a:schemeClr val="tx1"/>
                </a:solidFill>
                <a:latin typeface="Calibri" pitchFamily="34" charset="0"/>
              </a:defRPr>
            </a:lvl3pPr>
            <a:lvl4pPr marL="1600200" indent="-228600" defTabSz="258763" eaLnBrk="0" hangingPunct="0">
              <a:spcBef>
                <a:spcPct val="20000"/>
              </a:spcBef>
              <a:buFont typeface="Arial" pitchFamily="34" charset="0"/>
              <a:buChar char="–"/>
              <a:defRPr sz="2000">
                <a:solidFill>
                  <a:schemeClr val="tx1"/>
                </a:solidFill>
                <a:latin typeface="Calibri" pitchFamily="34" charset="0"/>
              </a:defRPr>
            </a:lvl4pPr>
            <a:lvl5pPr marL="2057400" indent="-228600" defTabSz="258763" eaLnBrk="0" hangingPunct="0">
              <a:spcBef>
                <a:spcPct val="20000"/>
              </a:spcBef>
              <a:buFont typeface="Arial" pitchFamily="34" charset="0"/>
              <a:buChar char="»"/>
              <a:defRPr sz="2000">
                <a:solidFill>
                  <a:schemeClr val="tx1"/>
                </a:solidFill>
                <a:latin typeface="Calibri" pitchFamily="34" charset="0"/>
              </a:defRPr>
            </a:lvl5pPr>
            <a:lvl6pPr marL="25146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2587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50000"/>
              </a:spcBef>
              <a:buFontTx/>
              <a:buNone/>
              <a:defRPr/>
            </a:pPr>
            <a:r>
              <a:rPr lang="en-US" altLang="en-US" sz="1100">
                <a:solidFill>
                  <a:srgbClr val="993300"/>
                </a:solidFill>
                <a:latin typeface="+mn-lt"/>
              </a:rPr>
              <a:t>State</a:t>
            </a:r>
          </a:p>
        </p:txBody>
      </p:sp>
      <p:sp>
        <p:nvSpPr>
          <p:cNvPr id="100354" name="Oval 2">
            <a:extLst>
              <a:ext uri="{FF2B5EF4-FFF2-40B4-BE49-F238E27FC236}">
                <a16:creationId xmlns:a16="http://schemas.microsoft.com/office/drawing/2014/main" id="{F5773266-C161-4B5F-9DB2-2BC5F55123F4}"/>
              </a:ext>
              <a:ext uri="{C183D7F6-B498-43B3-948B-1728B52AA6E4}">
                <adec:decorative xmlns:adec="http://schemas.microsoft.com/office/drawing/2017/decorative" val="1"/>
              </a:ext>
            </a:extLst>
          </p:cNvPr>
          <p:cNvSpPr>
            <a:spLocks noChangeArrowheads="1"/>
          </p:cNvSpPr>
          <p:nvPr/>
        </p:nvSpPr>
        <p:spPr bwMode="auto">
          <a:xfrm>
            <a:off x="3511550" y="850900"/>
            <a:ext cx="1446213" cy="4254500"/>
          </a:xfrm>
          <a:prstGeom prst="ellipse">
            <a:avLst/>
          </a:prstGeom>
          <a:solidFill>
            <a:srgbClr val="CCECFF"/>
          </a:solidFill>
          <a:ln w="12700">
            <a:solidFill>
              <a:schemeClr val="tx1"/>
            </a:solidFill>
            <a:round/>
            <a:headEnd/>
            <a:tailEnd/>
          </a:ln>
        </p:spPr>
        <p:txBody>
          <a:bodyPr wrap="none" lIns="91407" tIns="45704" rIns="91407" bIns="45704"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sp>
        <p:nvSpPr>
          <p:cNvPr id="100358" name="Line 7">
            <a:extLst>
              <a:ext uri="{FF2B5EF4-FFF2-40B4-BE49-F238E27FC236}">
                <a16:creationId xmlns:a16="http://schemas.microsoft.com/office/drawing/2014/main" id="{C5DBF652-7EAB-4625-9179-CC2AAEDAB282}"/>
              </a:ext>
              <a:ext uri="{C183D7F6-B498-43B3-948B-1728B52AA6E4}">
                <adec:decorative xmlns:adec="http://schemas.microsoft.com/office/drawing/2017/decorative" val="1"/>
              </a:ext>
            </a:extLst>
          </p:cNvPr>
          <p:cNvSpPr>
            <a:spLocks noChangeShapeType="1"/>
          </p:cNvSpPr>
          <p:nvPr/>
        </p:nvSpPr>
        <p:spPr bwMode="auto">
          <a:xfrm flipH="1" flipV="1">
            <a:off x="5086350" y="1514475"/>
            <a:ext cx="1452563" cy="2463800"/>
          </a:xfrm>
          <a:prstGeom prst="line">
            <a:avLst/>
          </a:prstGeom>
          <a:noFill/>
          <a:ln w="12700">
            <a:solidFill>
              <a:schemeClr val="tx1"/>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56" name="Line 5">
            <a:extLst>
              <a:ext uri="{FF2B5EF4-FFF2-40B4-BE49-F238E27FC236}">
                <a16:creationId xmlns:a16="http://schemas.microsoft.com/office/drawing/2014/main" id="{B9FB0697-00D1-4CFE-8DD2-0D98BEF4B72E}"/>
              </a:ext>
              <a:ext uri="{C183D7F6-B498-43B3-948B-1728B52AA6E4}">
                <adec:decorative xmlns:adec="http://schemas.microsoft.com/office/drawing/2017/decorative" val="1"/>
              </a:ext>
            </a:extLst>
          </p:cNvPr>
          <p:cNvSpPr>
            <a:spLocks noChangeShapeType="1"/>
          </p:cNvSpPr>
          <p:nvPr/>
        </p:nvSpPr>
        <p:spPr bwMode="auto">
          <a:xfrm>
            <a:off x="7145338" y="3940175"/>
            <a:ext cx="146050" cy="0"/>
          </a:xfrm>
          <a:prstGeom prst="line">
            <a:avLst/>
          </a:prstGeom>
          <a:noFill/>
          <a:ln w="12700">
            <a:solidFill>
              <a:srgbClr val="FFFFFF"/>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48131" name="Line 4">
            <a:extLst>
              <a:ext uri="{FF2B5EF4-FFF2-40B4-BE49-F238E27FC236}">
                <a16:creationId xmlns:a16="http://schemas.microsoft.com/office/drawing/2014/main" id="{5CFBD555-B954-4540-943A-383FCB075249}"/>
              </a:ext>
              <a:ext uri="{C183D7F6-B498-43B3-948B-1728B52AA6E4}">
                <adec:decorative xmlns:adec="http://schemas.microsoft.com/office/drawing/2017/decorative" val="1"/>
              </a:ext>
            </a:extLst>
          </p:cNvPr>
          <p:cNvSpPr>
            <a:spLocks noChangeShapeType="1"/>
          </p:cNvSpPr>
          <p:nvPr/>
        </p:nvSpPr>
        <p:spPr bwMode="auto">
          <a:xfrm>
            <a:off x="6596063" y="4068763"/>
            <a:ext cx="1960562"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lIns="91407" tIns="45704" rIns="91407" bIns="45704" anchor="ctr"/>
          <a:lstStyle/>
          <a:p>
            <a:endParaRPr lang="en-US"/>
          </a:p>
        </p:txBody>
      </p:sp>
      <p:sp>
        <p:nvSpPr>
          <p:cNvPr id="100359" name="Line 8">
            <a:extLst>
              <a:ext uri="{FF2B5EF4-FFF2-40B4-BE49-F238E27FC236}">
                <a16:creationId xmlns:a16="http://schemas.microsoft.com/office/drawing/2014/main" id="{744701DC-B5C3-4893-B411-F87468D0C61C}"/>
              </a:ext>
              <a:ext uri="{C183D7F6-B498-43B3-948B-1728B52AA6E4}">
                <adec:decorative xmlns:adec="http://schemas.microsoft.com/office/drawing/2017/decorative" val="1"/>
              </a:ext>
            </a:extLst>
          </p:cNvPr>
          <p:cNvSpPr>
            <a:spLocks noChangeShapeType="1"/>
          </p:cNvSpPr>
          <p:nvPr/>
        </p:nvSpPr>
        <p:spPr bwMode="auto">
          <a:xfrm flipH="1">
            <a:off x="2449513" y="1509713"/>
            <a:ext cx="2555875" cy="0"/>
          </a:xfrm>
          <a:prstGeom prst="line">
            <a:avLst/>
          </a:prstGeom>
          <a:noFill/>
          <a:ln w="12700">
            <a:solidFill>
              <a:srgbClr val="FF00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60" name="Line 9">
            <a:extLst>
              <a:ext uri="{FF2B5EF4-FFF2-40B4-BE49-F238E27FC236}">
                <a16:creationId xmlns:a16="http://schemas.microsoft.com/office/drawing/2014/main" id="{946C0B42-A65A-4E9A-BF65-61AC6FDD9606}"/>
              </a:ext>
              <a:ext uri="{C183D7F6-B498-43B3-948B-1728B52AA6E4}">
                <adec:decorative xmlns:adec="http://schemas.microsoft.com/office/drawing/2017/decorative" val="1"/>
              </a:ext>
            </a:extLst>
          </p:cNvPr>
          <p:cNvSpPr>
            <a:spLocks noChangeShapeType="1"/>
          </p:cNvSpPr>
          <p:nvPr/>
        </p:nvSpPr>
        <p:spPr bwMode="auto">
          <a:xfrm flipH="1" flipV="1">
            <a:off x="3192463" y="1330325"/>
            <a:ext cx="307975" cy="171450"/>
          </a:xfrm>
          <a:prstGeom prst="line">
            <a:avLst/>
          </a:prstGeom>
          <a:noFill/>
          <a:ln w="12700">
            <a:solidFill>
              <a:srgbClr val="FF00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61" name="Line 10">
            <a:extLst>
              <a:ext uri="{FF2B5EF4-FFF2-40B4-BE49-F238E27FC236}">
                <a16:creationId xmlns:a16="http://schemas.microsoft.com/office/drawing/2014/main" id="{12074CA4-87F4-4744-A9B6-810EC8834EF6}"/>
              </a:ext>
              <a:ext uri="{C183D7F6-B498-43B3-948B-1728B52AA6E4}">
                <adec:decorative xmlns:adec="http://schemas.microsoft.com/office/drawing/2017/decorative" val="1"/>
              </a:ext>
            </a:extLst>
          </p:cNvPr>
          <p:cNvSpPr>
            <a:spLocks noChangeShapeType="1"/>
          </p:cNvSpPr>
          <p:nvPr/>
        </p:nvSpPr>
        <p:spPr bwMode="auto">
          <a:xfrm flipH="1">
            <a:off x="2449513" y="1330325"/>
            <a:ext cx="722312" cy="0"/>
          </a:xfrm>
          <a:prstGeom prst="line">
            <a:avLst/>
          </a:prstGeom>
          <a:noFill/>
          <a:ln w="12700">
            <a:solidFill>
              <a:srgbClr val="FF00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62" name="Line 11">
            <a:extLst>
              <a:ext uri="{FF2B5EF4-FFF2-40B4-BE49-F238E27FC236}">
                <a16:creationId xmlns:a16="http://schemas.microsoft.com/office/drawing/2014/main" id="{353AB057-7681-423B-B723-B545E61C86F6}"/>
              </a:ext>
              <a:ext uri="{C183D7F6-B498-43B3-948B-1728B52AA6E4}">
                <adec:decorative xmlns:adec="http://schemas.microsoft.com/office/drawing/2017/decorative" val="1"/>
              </a:ext>
            </a:extLst>
          </p:cNvPr>
          <p:cNvSpPr>
            <a:spLocks noChangeShapeType="1"/>
          </p:cNvSpPr>
          <p:nvPr/>
        </p:nvSpPr>
        <p:spPr bwMode="auto">
          <a:xfrm flipH="1">
            <a:off x="3192463" y="1514475"/>
            <a:ext cx="307975" cy="171450"/>
          </a:xfrm>
          <a:prstGeom prst="line">
            <a:avLst/>
          </a:prstGeom>
          <a:noFill/>
          <a:ln w="12700">
            <a:solidFill>
              <a:srgbClr val="FF00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63" name="Line 12">
            <a:extLst>
              <a:ext uri="{FF2B5EF4-FFF2-40B4-BE49-F238E27FC236}">
                <a16:creationId xmlns:a16="http://schemas.microsoft.com/office/drawing/2014/main" id="{0A811472-ED40-4422-AFEC-30C7F6CDF9BC}"/>
              </a:ext>
              <a:ext uri="{C183D7F6-B498-43B3-948B-1728B52AA6E4}">
                <adec:decorative xmlns:adec="http://schemas.microsoft.com/office/drawing/2017/decorative" val="1"/>
              </a:ext>
            </a:extLst>
          </p:cNvPr>
          <p:cNvSpPr>
            <a:spLocks noChangeShapeType="1"/>
          </p:cNvSpPr>
          <p:nvPr/>
        </p:nvSpPr>
        <p:spPr bwMode="auto">
          <a:xfrm flipH="1">
            <a:off x="2452688" y="1692275"/>
            <a:ext cx="719137" cy="0"/>
          </a:xfrm>
          <a:prstGeom prst="line">
            <a:avLst/>
          </a:prstGeom>
          <a:noFill/>
          <a:ln w="12700">
            <a:solidFill>
              <a:srgbClr val="FF00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67" name="Line 16">
            <a:extLst>
              <a:ext uri="{FF2B5EF4-FFF2-40B4-BE49-F238E27FC236}">
                <a16:creationId xmlns:a16="http://schemas.microsoft.com/office/drawing/2014/main" id="{2AF49738-D56E-4101-84CD-F85B4D5D8D21}"/>
              </a:ext>
              <a:ext uri="{C183D7F6-B498-43B3-948B-1728B52AA6E4}">
                <adec:decorative xmlns:adec="http://schemas.microsoft.com/office/drawing/2017/decorative" val="1"/>
              </a:ext>
            </a:extLst>
          </p:cNvPr>
          <p:cNvSpPr>
            <a:spLocks noChangeShapeType="1"/>
          </p:cNvSpPr>
          <p:nvPr/>
        </p:nvSpPr>
        <p:spPr bwMode="auto">
          <a:xfrm flipH="1" flipV="1">
            <a:off x="3192463" y="2036763"/>
            <a:ext cx="307975" cy="171450"/>
          </a:xfrm>
          <a:prstGeom prst="line">
            <a:avLst/>
          </a:prstGeom>
          <a:noFill/>
          <a:ln w="12700">
            <a:solidFill>
              <a:schemeClr val="accent2"/>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68" name="Line 17">
            <a:extLst>
              <a:ext uri="{FF2B5EF4-FFF2-40B4-BE49-F238E27FC236}">
                <a16:creationId xmlns:a16="http://schemas.microsoft.com/office/drawing/2014/main" id="{473D61D9-3A73-4F45-B2BE-6F2E070AB291}"/>
              </a:ext>
              <a:ext uri="{C183D7F6-B498-43B3-948B-1728B52AA6E4}">
                <adec:decorative xmlns:adec="http://schemas.microsoft.com/office/drawing/2017/decorative" val="1"/>
              </a:ext>
            </a:extLst>
          </p:cNvPr>
          <p:cNvSpPr>
            <a:spLocks noChangeShapeType="1"/>
          </p:cNvSpPr>
          <p:nvPr/>
        </p:nvSpPr>
        <p:spPr bwMode="auto">
          <a:xfrm flipH="1">
            <a:off x="2449513" y="2036763"/>
            <a:ext cx="722312" cy="0"/>
          </a:xfrm>
          <a:prstGeom prst="line">
            <a:avLst/>
          </a:prstGeom>
          <a:noFill/>
          <a:ln w="12700">
            <a:solidFill>
              <a:schemeClr val="accent2"/>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69" name="Line 18">
            <a:extLst>
              <a:ext uri="{FF2B5EF4-FFF2-40B4-BE49-F238E27FC236}">
                <a16:creationId xmlns:a16="http://schemas.microsoft.com/office/drawing/2014/main" id="{B9801D0F-59E0-471A-A85B-1F31220069C8}"/>
              </a:ext>
              <a:ext uri="{C183D7F6-B498-43B3-948B-1728B52AA6E4}">
                <adec:decorative xmlns:adec="http://schemas.microsoft.com/office/drawing/2017/decorative" val="1"/>
              </a:ext>
            </a:extLst>
          </p:cNvPr>
          <p:cNvSpPr>
            <a:spLocks noChangeShapeType="1"/>
          </p:cNvSpPr>
          <p:nvPr/>
        </p:nvSpPr>
        <p:spPr bwMode="auto">
          <a:xfrm flipH="1">
            <a:off x="2874963" y="2219325"/>
            <a:ext cx="617537" cy="344488"/>
          </a:xfrm>
          <a:prstGeom prst="line">
            <a:avLst/>
          </a:prstGeom>
          <a:noFill/>
          <a:ln w="12700">
            <a:solidFill>
              <a:schemeClr val="accent2"/>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70" name="Line 19">
            <a:extLst>
              <a:ext uri="{FF2B5EF4-FFF2-40B4-BE49-F238E27FC236}">
                <a16:creationId xmlns:a16="http://schemas.microsoft.com/office/drawing/2014/main" id="{59F3BD5C-E01E-4807-8666-0BDFAA7D3BE1}"/>
              </a:ext>
              <a:ext uri="{C183D7F6-B498-43B3-948B-1728B52AA6E4}">
                <adec:decorative xmlns:adec="http://schemas.microsoft.com/office/drawing/2017/decorative" val="1"/>
              </a:ext>
            </a:extLst>
          </p:cNvPr>
          <p:cNvSpPr>
            <a:spLocks noChangeShapeType="1"/>
          </p:cNvSpPr>
          <p:nvPr/>
        </p:nvSpPr>
        <p:spPr bwMode="auto">
          <a:xfrm flipH="1">
            <a:off x="2452688" y="2397125"/>
            <a:ext cx="719137" cy="0"/>
          </a:xfrm>
          <a:prstGeom prst="line">
            <a:avLst/>
          </a:prstGeom>
          <a:noFill/>
          <a:ln w="12700">
            <a:solidFill>
              <a:schemeClr val="accent2"/>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71" name="Line 20">
            <a:extLst>
              <a:ext uri="{FF2B5EF4-FFF2-40B4-BE49-F238E27FC236}">
                <a16:creationId xmlns:a16="http://schemas.microsoft.com/office/drawing/2014/main" id="{CDA4F31C-A8CA-4D90-93E2-20FE6207D8C6}"/>
              </a:ext>
              <a:ext uri="{C183D7F6-B498-43B3-948B-1728B52AA6E4}">
                <adec:decorative xmlns:adec="http://schemas.microsoft.com/office/drawing/2017/decorative" val="1"/>
              </a:ext>
            </a:extLst>
          </p:cNvPr>
          <p:cNvSpPr>
            <a:spLocks noChangeShapeType="1"/>
          </p:cNvSpPr>
          <p:nvPr/>
        </p:nvSpPr>
        <p:spPr bwMode="auto">
          <a:xfrm flipH="1">
            <a:off x="2449513" y="2219325"/>
            <a:ext cx="2970212" cy="0"/>
          </a:xfrm>
          <a:prstGeom prst="line">
            <a:avLst/>
          </a:prstGeom>
          <a:noFill/>
          <a:ln w="12700">
            <a:solidFill>
              <a:schemeClr val="accent2"/>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72" name="Line 21">
            <a:extLst>
              <a:ext uri="{FF2B5EF4-FFF2-40B4-BE49-F238E27FC236}">
                <a16:creationId xmlns:a16="http://schemas.microsoft.com/office/drawing/2014/main" id="{CB8D02BB-E1B7-410C-B585-EE8B216DB72A}"/>
              </a:ext>
              <a:ext uri="{C183D7F6-B498-43B3-948B-1728B52AA6E4}">
                <adec:decorative xmlns:adec="http://schemas.microsoft.com/office/drawing/2017/decorative" val="1"/>
              </a:ext>
            </a:extLst>
          </p:cNvPr>
          <p:cNvSpPr>
            <a:spLocks noChangeShapeType="1"/>
          </p:cNvSpPr>
          <p:nvPr/>
        </p:nvSpPr>
        <p:spPr bwMode="auto">
          <a:xfrm flipH="1">
            <a:off x="2452688" y="2581275"/>
            <a:ext cx="417512" cy="0"/>
          </a:xfrm>
          <a:prstGeom prst="line">
            <a:avLst/>
          </a:prstGeom>
          <a:noFill/>
          <a:ln w="12700">
            <a:solidFill>
              <a:schemeClr val="accent2"/>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83" name="Line 32">
            <a:extLst>
              <a:ext uri="{FF2B5EF4-FFF2-40B4-BE49-F238E27FC236}">
                <a16:creationId xmlns:a16="http://schemas.microsoft.com/office/drawing/2014/main" id="{A117FFA3-DA08-40BE-8CA8-30308A70C478}"/>
              </a:ext>
              <a:ext uri="{C183D7F6-B498-43B3-948B-1728B52AA6E4}">
                <adec:decorative xmlns:adec="http://schemas.microsoft.com/office/drawing/2017/decorative" val="1"/>
              </a:ext>
            </a:extLst>
          </p:cNvPr>
          <p:cNvSpPr>
            <a:spLocks noChangeShapeType="1"/>
          </p:cNvSpPr>
          <p:nvPr/>
        </p:nvSpPr>
        <p:spPr bwMode="auto">
          <a:xfrm flipH="1" flipV="1">
            <a:off x="3192463" y="2792413"/>
            <a:ext cx="307975" cy="169862"/>
          </a:xfrm>
          <a:prstGeom prst="line">
            <a:avLst/>
          </a:prstGeom>
          <a:noFill/>
          <a:ln w="12700">
            <a:solidFill>
              <a:srgbClr val="0066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84" name="Line 33">
            <a:extLst>
              <a:ext uri="{FF2B5EF4-FFF2-40B4-BE49-F238E27FC236}">
                <a16:creationId xmlns:a16="http://schemas.microsoft.com/office/drawing/2014/main" id="{9DDB3D96-27F2-458D-A6D9-17E7C8BF6740}"/>
              </a:ext>
              <a:ext uri="{C183D7F6-B498-43B3-948B-1728B52AA6E4}">
                <adec:decorative xmlns:adec="http://schemas.microsoft.com/office/drawing/2017/decorative" val="1"/>
              </a:ext>
            </a:extLst>
          </p:cNvPr>
          <p:cNvSpPr>
            <a:spLocks noChangeShapeType="1"/>
          </p:cNvSpPr>
          <p:nvPr/>
        </p:nvSpPr>
        <p:spPr bwMode="auto">
          <a:xfrm flipH="1">
            <a:off x="2449513" y="2792413"/>
            <a:ext cx="722312" cy="0"/>
          </a:xfrm>
          <a:prstGeom prst="line">
            <a:avLst/>
          </a:prstGeom>
          <a:noFill/>
          <a:ln w="12700">
            <a:solidFill>
              <a:srgbClr val="0066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85" name="Line 34">
            <a:extLst>
              <a:ext uri="{FF2B5EF4-FFF2-40B4-BE49-F238E27FC236}">
                <a16:creationId xmlns:a16="http://schemas.microsoft.com/office/drawing/2014/main" id="{6426AC3F-76E9-4D79-8FB0-AE7F845EFAEA}"/>
              </a:ext>
              <a:ext uri="{C183D7F6-B498-43B3-948B-1728B52AA6E4}">
                <adec:decorative xmlns:adec="http://schemas.microsoft.com/office/drawing/2017/decorative" val="1"/>
              </a:ext>
            </a:extLst>
          </p:cNvPr>
          <p:cNvSpPr>
            <a:spLocks noChangeShapeType="1"/>
          </p:cNvSpPr>
          <p:nvPr/>
        </p:nvSpPr>
        <p:spPr bwMode="auto">
          <a:xfrm flipH="1">
            <a:off x="3189288" y="2973388"/>
            <a:ext cx="311150" cy="179387"/>
          </a:xfrm>
          <a:prstGeom prst="line">
            <a:avLst/>
          </a:prstGeom>
          <a:noFill/>
          <a:ln w="12700">
            <a:solidFill>
              <a:srgbClr val="0066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86" name="Line 35">
            <a:extLst>
              <a:ext uri="{FF2B5EF4-FFF2-40B4-BE49-F238E27FC236}">
                <a16:creationId xmlns:a16="http://schemas.microsoft.com/office/drawing/2014/main" id="{DB42B6B2-AE4B-4947-8FB8-2AB2053F5B96}"/>
              </a:ext>
              <a:ext uri="{C183D7F6-B498-43B3-948B-1728B52AA6E4}">
                <adec:decorative xmlns:adec="http://schemas.microsoft.com/office/drawing/2017/decorative" val="1"/>
              </a:ext>
            </a:extLst>
          </p:cNvPr>
          <p:cNvSpPr>
            <a:spLocks noChangeShapeType="1"/>
          </p:cNvSpPr>
          <p:nvPr/>
        </p:nvSpPr>
        <p:spPr bwMode="auto">
          <a:xfrm flipH="1">
            <a:off x="2452688" y="3152775"/>
            <a:ext cx="719137" cy="0"/>
          </a:xfrm>
          <a:prstGeom prst="line">
            <a:avLst/>
          </a:prstGeom>
          <a:noFill/>
          <a:ln w="12700">
            <a:solidFill>
              <a:srgbClr val="0066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88" name="Line 37">
            <a:extLst>
              <a:ext uri="{FF2B5EF4-FFF2-40B4-BE49-F238E27FC236}">
                <a16:creationId xmlns:a16="http://schemas.microsoft.com/office/drawing/2014/main" id="{9EACA5CA-ACA4-46FA-A11B-639A8A5DB10F}"/>
              </a:ext>
              <a:ext uri="{C183D7F6-B498-43B3-948B-1728B52AA6E4}">
                <adec:decorative xmlns:adec="http://schemas.microsoft.com/office/drawing/2017/decorative" val="1"/>
              </a:ext>
            </a:extLst>
          </p:cNvPr>
          <p:cNvSpPr>
            <a:spLocks noChangeShapeType="1"/>
          </p:cNvSpPr>
          <p:nvPr/>
        </p:nvSpPr>
        <p:spPr bwMode="auto">
          <a:xfrm flipH="1">
            <a:off x="3516313" y="2974975"/>
            <a:ext cx="2349500" cy="0"/>
          </a:xfrm>
          <a:prstGeom prst="line">
            <a:avLst/>
          </a:prstGeom>
          <a:noFill/>
          <a:ln w="12700">
            <a:solidFill>
              <a:srgbClr val="0066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useBgFill="1">
        <p:nvSpPr>
          <p:cNvPr id="100389" name="Oval 38">
            <a:extLst>
              <a:ext uri="{FF2B5EF4-FFF2-40B4-BE49-F238E27FC236}">
                <a16:creationId xmlns:a16="http://schemas.microsoft.com/office/drawing/2014/main" id="{58A6AA5D-60D8-43F3-92BC-3099A69FFCC9}"/>
              </a:ext>
              <a:ext uri="{C183D7F6-B498-43B3-948B-1728B52AA6E4}">
                <adec:decorative xmlns:adec="http://schemas.microsoft.com/office/drawing/2017/decorative" val="1"/>
              </a:ext>
            </a:extLst>
          </p:cNvPr>
          <p:cNvSpPr>
            <a:spLocks noChangeArrowheads="1"/>
          </p:cNvSpPr>
          <p:nvPr/>
        </p:nvSpPr>
        <p:spPr bwMode="auto">
          <a:xfrm>
            <a:off x="4230688" y="1389063"/>
            <a:ext cx="265112" cy="242887"/>
          </a:xfrm>
          <a:prstGeom prst="ellipse">
            <a:avLst/>
          </a:prstGeom>
          <a:ln w="12700">
            <a:solidFill>
              <a:srgbClr val="FF0000"/>
            </a:solidFill>
            <a:round/>
            <a:headEnd/>
            <a:tailEnd/>
          </a:ln>
        </p:spPr>
        <p:txBody>
          <a:bodyPr wrap="none" lIns="91407" tIns="45704" rIns="91407" bIns="45704"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sp>
        <p:nvSpPr>
          <p:cNvPr id="100390" name="Oval 39">
            <a:extLst>
              <a:ext uri="{FF2B5EF4-FFF2-40B4-BE49-F238E27FC236}">
                <a16:creationId xmlns:a16="http://schemas.microsoft.com/office/drawing/2014/main" id="{1DFBC9C5-D81E-4AC7-A5FA-066E6E11A186}"/>
              </a:ext>
              <a:ext uri="{C183D7F6-B498-43B3-948B-1728B52AA6E4}">
                <adec:decorative xmlns:adec="http://schemas.microsoft.com/office/drawing/2017/decorative" val="1"/>
              </a:ext>
            </a:extLst>
          </p:cNvPr>
          <p:cNvSpPr>
            <a:spLocks noChangeArrowheads="1"/>
          </p:cNvSpPr>
          <p:nvPr/>
        </p:nvSpPr>
        <p:spPr bwMode="auto">
          <a:xfrm>
            <a:off x="4341813" y="1398588"/>
            <a:ext cx="46037" cy="106362"/>
          </a:xfrm>
          <a:prstGeom prst="ellipse">
            <a:avLst/>
          </a:prstGeom>
          <a:solidFill>
            <a:srgbClr val="FFFFFF"/>
          </a:solidFill>
          <a:ln w="12700">
            <a:solidFill>
              <a:srgbClr val="FF0000"/>
            </a:solidFill>
            <a:round/>
            <a:headEnd/>
            <a:tailEnd/>
          </a:ln>
        </p:spPr>
        <p:txBody>
          <a:bodyPr wrap="none" lIns="91407" tIns="45704" rIns="91407" bIns="45704"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sp>
        <p:nvSpPr>
          <p:cNvPr id="100391" name="Oval 40">
            <a:extLst>
              <a:ext uri="{FF2B5EF4-FFF2-40B4-BE49-F238E27FC236}">
                <a16:creationId xmlns:a16="http://schemas.microsoft.com/office/drawing/2014/main" id="{7338203A-0F66-4E11-8A87-27DC299DC0C9}"/>
              </a:ext>
              <a:ext uri="{C183D7F6-B498-43B3-948B-1728B52AA6E4}">
                <adec:decorative xmlns:adec="http://schemas.microsoft.com/office/drawing/2017/decorative" val="1"/>
              </a:ext>
            </a:extLst>
          </p:cNvPr>
          <p:cNvSpPr>
            <a:spLocks noChangeArrowheads="1"/>
          </p:cNvSpPr>
          <p:nvPr/>
        </p:nvSpPr>
        <p:spPr bwMode="auto">
          <a:xfrm>
            <a:off x="4341813" y="1524000"/>
            <a:ext cx="49212" cy="117475"/>
          </a:xfrm>
          <a:prstGeom prst="ellipse">
            <a:avLst/>
          </a:prstGeom>
          <a:solidFill>
            <a:srgbClr val="FFFFFF"/>
          </a:solidFill>
          <a:ln w="12700">
            <a:solidFill>
              <a:srgbClr val="FF0000"/>
            </a:solidFill>
            <a:round/>
            <a:headEnd/>
            <a:tailEnd/>
          </a:ln>
        </p:spPr>
        <p:txBody>
          <a:bodyPr wrap="none" lIns="91407" tIns="45704" rIns="91407" bIns="45704"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sp>
        <p:nvSpPr>
          <p:cNvPr id="100394" name="Line 43">
            <a:extLst>
              <a:ext uri="{FF2B5EF4-FFF2-40B4-BE49-F238E27FC236}">
                <a16:creationId xmlns:a16="http://schemas.microsoft.com/office/drawing/2014/main" id="{A59F8D11-7047-42A9-BA5F-0B132593AFF6}"/>
              </a:ext>
              <a:ext uri="{C183D7F6-B498-43B3-948B-1728B52AA6E4}">
                <adec:decorative xmlns:adec="http://schemas.microsoft.com/office/drawing/2017/decorative" val="1"/>
              </a:ext>
            </a:extLst>
          </p:cNvPr>
          <p:cNvSpPr>
            <a:spLocks noChangeShapeType="1"/>
          </p:cNvSpPr>
          <p:nvPr/>
        </p:nvSpPr>
        <p:spPr bwMode="auto">
          <a:xfrm flipH="1" flipV="1">
            <a:off x="3192463" y="3494088"/>
            <a:ext cx="307975" cy="171450"/>
          </a:xfrm>
          <a:prstGeom prst="line">
            <a:avLst/>
          </a:prstGeom>
          <a:noFill/>
          <a:ln w="12700">
            <a:solidFill>
              <a:srgbClr val="990099"/>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95" name="Line 44">
            <a:extLst>
              <a:ext uri="{FF2B5EF4-FFF2-40B4-BE49-F238E27FC236}">
                <a16:creationId xmlns:a16="http://schemas.microsoft.com/office/drawing/2014/main" id="{E7454E64-43CB-4595-A02A-6E503E9B4AF1}"/>
              </a:ext>
              <a:ext uri="{C183D7F6-B498-43B3-948B-1728B52AA6E4}">
                <adec:decorative xmlns:adec="http://schemas.microsoft.com/office/drawing/2017/decorative" val="1"/>
              </a:ext>
            </a:extLst>
          </p:cNvPr>
          <p:cNvSpPr>
            <a:spLocks noChangeShapeType="1"/>
          </p:cNvSpPr>
          <p:nvPr/>
        </p:nvSpPr>
        <p:spPr bwMode="auto">
          <a:xfrm flipH="1">
            <a:off x="2449513" y="3494088"/>
            <a:ext cx="722312" cy="0"/>
          </a:xfrm>
          <a:prstGeom prst="line">
            <a:avLst/>
          </a:prstGeom>
          <a:noFill/>
          <a:ln w="12700">
            <a:solidFill>
              <a:srgbClr val="990099"/>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96" name="Line 45">
            <a:extLst>
              <a:ext uri="{FF2B5EF4-FFF2-40B4-BE49-F238E27FC236}">
                <a16:creationId xmlns:a16="http://schemas.microsoft.com/office/drawing/2014/main" id="{ECA14E0D-090A-4FB8-B167-22F48F7204F2}"/>
              </a:ext>
              <a:ext uri="{C183D7F6-B498-43B3-948B-1728B52AA6E4}">
                <adec:decorative xmlns:adec="http://schemas.microsoft.com/office/drawing/2017/decorative" val="1"/>
              </a:ext>
            </a:extLst>
          </p:cNvPr>
          <p:cNvSpPr>
            <a:spLocks noChangeShapeType="1"/>
          </p:cNvSpPr>
          <p:nvPr/>
        </p:nvSpPr>
        <p:spPr bwMode="auto">
          <a:xfrm flipH="1">
            <a:off x="3189288" y="3678238"/>
            <a:ext cx="311150" cy="176212"/>
          </a:xfrm>
          <a:prstGeom prst="line">
            <a:avLst/>
          </a:prstGeom>
          <a:noFill/>
          <a:ln w="12700">
            <a:solidFill>
              <a:srgbClr val="990099"/>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97" name="Line 46">
            <a:extLst>
              <a:ext uri="{FF2B5EF4-FFF2-40B4-BE49-F238E27FC236}">
                <a16:creationId xmlns:a16="http://schemas.microsoft.com/office/drawing/2014/main" id="{1B36BB7D-88BC-4ED8-AD57-A2C859069E6F}"/>
              </a:ext>
              <a:ext uri="{C183D7F6-B498-43B3-948B-1728B52AA6E4}">
                <adec:decorative xmlns:adec="http://schemas.microsoft.com/office/drawing/2017/decorative" val="1"/>
              </a:ext>
            </a:extLst>
          </p:cNvPr>
          <p:cNvSpPr>
            <a:spLocks noChangeShapeType="1"/>
          </p:cNvSpPr>
          <p:nvPr/>
        </p:nvSpPr>
        <p:spPr bwMode="auto">
          <a:xfrm flipH="1">
            <a:off x="2452688" y="3856038"/>
            <a:ext cx="719137" cy="0"/>
          </a:xfrm>
          <a:prstGeom prst="line">
            <a:avLst/>
          </a:prstGeom>
          <a:noFill/>
          <a:ln w="12700">
            <a:solidFill>
              <a:srgbClr val="990099"/>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399" name="Line 48">
            <a:extLst>
              <a:ext uri="{FF2B5EF4-FFF2-40B4-BE49-F238E27FC236}">
                <a16:creationId xmlns:a16="http://schemas.microsoft.com/office/drawing/2014/main" id="{2B79DC8C-8B5E-4DE0-A335-38414EC80CCA}"/>
              </a:ext>
              <a:ext uri="{C183D7F6-B498-43B3-948B-1728B52AA6E4}">
                <adec:decorative xmlns:adec="http://schemas.microsoft.com/office/drawing/2017/decorative" val="1"/>
              </a:ext>
            </a:extLst>
          </p:cNvPr>
          <p:cNvSpPr>
            <a:spLocks noChangeShapeType="1"/>
          </p:cNvSpPr>
          <p:nvPr/>
        </p:nvSpPr>
        <p:spPr bwMode="auto">
          <a:xfrm flipH="1">
            <a:off x="3516313" y="3678238"/>
            <a:ext cx="2760662" cy="0"/>
          </a:xfrm>
          <a:prstGeom prst="line">
            <a:avLst/>
          </a:prstGeom>
          <a:noFill/>
          <a:ln w="12700">
            <a:solidFill>
              <a:srgbClr val="990099"/>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03" name="Line 52">
            <a:extLst>
              <a:ext uri="{FF2B5EF4-FFF2-40B4-BE49-F238E27FC236}">
                <a16:creationId xmlns:a16="http://schemas.microsoft.com/office/drawing/2014/main" id="{60ABDC83-8ABB-4565-B098-A49AACADB68C}"/>
              </a:ext>
              <a:ext uri="{C183D7F6-B498-43B3-948B-1728B52AA6E4}">
                <adec:decorative xmlns:adec="http://schemas.microsoft.com/office/drawing/2017/decorative" val="1"/>
              </a:ext>
            </a:extLst>
          </p:cNvPr>
          <p:cNvSpPr>
            <a:spLocks noChangeShapeType="1"/>
          </p:cNvSpPr>
          <p:nvPr/>
        </p:nvSpPr>
        <p:spPr bwMode="auto">
          <a:xfrm flipH="1" flipV="1">
            <a:off x="3192463" y="4227513"/>
            <a:ext cx="307975" cy="171450"/>
          </a:xfrm>
          <a:prstGeom prst="line">
            <a:avLst/>
          </a:prstGeom>
          <a:noFill/>
          <a:ln w="12700">
            <a:solidFill>
              <a:srgbClr val="FF3399"/>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04" name="Line 53">
            <a:extLst>
              <a:ext uri="{FF2B5EF4-FFF2-40B4-BE49-F238E27FC236}">
                <a16:creationId xmlns:a16="http://schemas.microsoft.com/office/drawing/2014/main" id="{728ECD5F-9DBD-4A8B-9E10-CE7F97BDA6A0}"/>
              </a:ext>
              <a:ext uri="{C183D7F6-B498-43B3-948B-1728B52AA6E4}">
                <adec:decorative xmlns:adec="http://schemas.microsoft.com/office/drawing/2017/decorative" val="1"/>
              </a:ext>
            </a:extLst>
          </p:cNvPr>
          <p:cNvSpPr>
            <a:spLocks noChangeShapeType="1"/>
          </p:cNvSpPr>
          <p:nvPr/>
        </p:nvSpPr>
        <p:spPr bwMode="auto">
          <a:xfrm flipH="1">
            <a:off x="2449513" y="4227513"/>
            <a:ext cx="722312" cy="0"/>
          </a:xfrm>
          <a:prstGeom prst="line">
            <a:avLst/>
          </a:prstGeom>
          <a:noFill/>
          <a:ln w="12700">
            <a:solidFill>
              <a:srgbClr val="FF3399"/>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05" name="Line 54">
            <a:extLst>
              <a:ext uri="{FF2B5EF4-FFF2-40B4-BE49-F238E27FC236}">
                <a16:creationId xmlns:a16="http://schemas.microsoft.com/office/drawing/2014/main" id="{5D45A209-7453-4284-ADEF-129C93AD17BA}"/>
              </a:ext>
              <a:ext uri="{C183D7F6-B498-43B3-948B-1728B52AA6E4}">
                <adec:decorative xmlns:adec="http://schemas.microsoft.com/office/drawing/2017/decorative" val="1"/>
              </a:ext>
            </a:extLst>
          </p:cNvPr>
          <p:cNvSpPr>
            <a:spLocks noChangeShapeType="1"/>
          </p:cNvSpPr>
          <p:nvPr/>
        </p:nvSpPr>
        <p:spPr bwMode="auto">
          <a:xfrm flipH="1">
            <a:off x="3189288" y="4410075"/>
            <a:ext cx="311150" cy="177800"/>
          </a:xfrm>
          <a:prstGeom prst="line">
            <a:avLst/>
          </a:prstGeom>
          <a:noFill/>
          <a:ln w="12700">
            <a:solidFill>
              <a:srgbClr val="FF3399"/>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06" name="Line 55">
            <a:extLst>
              <a:ext uri="{FF2B5EF4-FFF2-40B4-BE49-F238E27FC236}">
                <a16:creationId xmlns:a16="http://schemas.microsoft.com/office/drawing/2014/main" id="{3C238742-9F1D-424F-99E4-E1DBD52E7F73}"/>
              </a:ext>
              <a:ext uri="{C183D7F6-B498-43B3-948B-1728B52AA6E4}">
                <adec:decorative xmlns:adec="http://schemas.microsoft.com/office/drawing/2017/decorative" val="1"/>
              </a:ext>
            </a:extLst>
          </p:cNvPr>
          <p:cNvSpPr>
            <a:spLocks noChangeShapeType="1"/>
          </p:cNvSpPr>
          <p:nvPr/>
        </p:nvSpPr>
        <p:spPr bwMode="auto">
          <a:xfrm flipH="1">
            <a:off x="2452688" y="4589463"/>
            <a:ext cx="719137" cy="0"/>
          </a:xfrm>
          <a:prstGeom prst="line">
            <a:avLst/>
          </a:prstGeom>
          <a:noFill/>
          <a:ln w="12700">
            <a:solidFill>
              <a:srgbClr val="FF3399"/>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08" name="Line 57">
            <a:extLst>
              <a:ext uri="{FF2B5EF4-FFF2-40B4-BE49-F238E27FC236}">
                <a16:creationId xmlns:a16="http://schemas.microsoft.com/office/drawing/2014/main" id="{5BE6B941-A7C2-4BCB-9C80-B9EBDBB528E3}"/>
              </a:ext>
              <a:ext uri="{C183D7F6-B498-43B3-948B-1728B52AA6E4}">
                <adec:decorative xmlns:adec="http://schemas.microsoft.com/office/drawing/2017/decorative" val="1"/>
              </a:ext>
            </a:extLst>
          </p:cNvPr>
          <p:cNvSpPr>
            <a:spLocks noChangeShapeType="1"/>
          </p:cNvSpPr>
          <p:nvPr/>
        </p:nvSpPr>
        <p:spPr bwMode="auto">
          <a:xfrm flipH="1">
            <a:off x="3516313" y="4411663"/>
            <a:ext cx="2787650" cy="0"/>
          </a:xfrm>
          <a:prstGeom prst="line">
            <a:avLst/>
          </a:prstGeom>
          <a:noFill/>
          <a:ln w="12700">
            <a:solidFill>
              <a:srgbClr val="FF3399"/>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useBgFill="1">
        <p:nvSpPr>
          <p:cNvPr id="100413" name="Oval 62">
            <a:extLst>
              <a:ext uri="{FF2B5EF4-FFF2-40B4-BE49-F238E27FC236}">
                <a16:creationId xmlns:a16="http://schemas.microsoft.com/office/drawing/2014/main" id="{74AC8922-55AD-413E-9008-209E6F1DF07C}"/>
              </a:ext>
              <a:ext uri="{C183D7F6-B498-43B3-948B-1728B52AA6E4}">
                <adec:decorative xmlns:adec="http://schemas.microsoft.com/office/drawing/2017/decorative" val="1"/>
              </a:ext>
            </a:extLst>
          </p:cNvPr>
          <p:cNvSpPr>
            <a:spLocks noChangeArrowheads="1"/>
          </p:cNvSpPr>
          <p:nvPr/>
        </p:nvSpPr>
        <p:spPr bwMode="auto">
          <a:xfrm>
            <a:off x="4230688" y="2093913"/>
            <a:ext cx="265112" cy="242887"/>
          </a:xfrm>
          <a:prstGeom prst="ellipse">
            <a:avLst/>
          </a:prstGeom>
          <a:ln w="12700">
            <a:solidFill>
              <a:schemeClr val="accent2"/>
            </a:solidFill>
            <a:round/>
            <a:headEnd/>
            <a:tailEnd/>
          </a:ln>
        </p:spPr>
        <p:txBody>
          <a:bodyPr wrap="none" lIns="91407" tIns="45704" rIns="91407" bIns="45704"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grpSp>
        <p:nvGrpSpPr>
          <p:cNvPr id="48190" name="Group 65">
            <a:extLst>
              <a:ext uri="{FF2B5EF4-FFF2-40B4-BE49-F238E27FC236}">
                <a16:creationId xmlns:a16="http://schemas.microsoft.com/office/drawing/2014/main" id="{62467252-A4D3-408E-A1CF-63E0911D2EA9}"/>
              </a:ext>
              <a:ext uri="{C183D7F6-B498-43B3-948B-1728B52AA6E4}">
                <adec:decorative xmlns:adec="http://schemas.microsoft.com/office/drawing/2017/decorative" val="1"/>
              </a:ext>
            </a:extLst>
          </p:cNvPr>
          <p:cNvGrpSpPr>
            <a:grpSpLocks/>
          </p:cNvGrpSpPr>
          <p:nvPr/>
        </p:nvGrpSpPr>
        <p:grpSpPr bwMode="auto">
          <a:xfrm>
            <a:off x="4341813" y="2103438"/>
            <a:ext cx="49212" cy="236537"/>
            <a:chOff x="2638" y="1282"/>
            <a:chExt cx="33" cy="154"/>
          </a:xfrm>
        </p:grpSpPr>
        <p:sp>
          <p:nvSpPr>
            <p:cNvPr id="100477" name="Oval 63">
              <a:extLst>
                <a:ext uri="{FF2B5EF4-FFF2-40B4-BE49-F238E27FC236}">
                  <a16:creationId xmlns:a16="http://schemas.microsoft.com/office/drawing/2014/main" id="{6788BC57-65AF-49F2-A86A-E3B06A85F480}"/>
                </a:ext>
              </a:extLst>
            </p:cNvPr>
            <p:cNvSpPr>
              <a:spLocks noChangeArrowheads="1"/>
            </p:cNvSpPr>
            <p:nvPr/>
          </p:nvSpPr>
          <p:spPr bwMode="auto">
            <a:xfrm>
              <a:off x="2638" y="1282"/>
              <a:ext cx="33" cy="75"/>
            </a:xfrm>
            <a:prstGeom prst="ellipse">
              <a:avLst/>
            </a:prstGeom>
            <a:solidFill>
              <a:srgbClr val="FFFFFF"/>
            </a:solidFill>
            <a:ln w="12700">
              <a:solidFill>
                <a:schemeClr val="accent2"/>
              </a:solidFill>
              <a:round/>
              <a:headEnd/>
              <a:tailEnd/>
            </a:ln>
          </p:spPr>
          <p:txBody>
            <a:bodyPr wrap="none"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sp>
          <p:nvSpPr>
            <p:cNvPr id="100478" name="Oval 64">
              <a:extLst>
                <a:ext uri="{FF2B5EF4-FFF2-40B4-BE49-F238E27FC236}">
                  <a16:creationId xmlns:a16="http://schemas.microsoft.com/office/drawing/2014/main" id="{A25D7BC6-C55E-4DF4-8551-011D59EE1B78}"/>
                </a:ext>
              </a:extLst>
            </p:cNvPr>
            <p:cNvSpPr>
              <a:spLocks noChangeArrowheads="1"/>
            </p:cNvSpPr>
            <p:nvPr/>
          </p:nvSpPr>
          <p:spPr bwMode="auto">
            <a:xfrm>
              <a:off x="2638" y="1361"/>
              <a:ext cx="33" cy="75"/>
            </a:xfrm>
            <a:prstGeom prst="ellipse">
              <a:avLst/>
            </a:prstGeom>
            <a:solidFill>
              <a:srgbClr val="FFFFFF"/>
            </a:solidFill>
            <a:ln w="12700">
              <a:solidFill>
                <a:schemeClr val="accent2"/>
              </a:solidFill>
              <a:round/>
              <a:headEnd/>
              <a:tailEnd/>
            </a:ln>
          </p:spPr>
          <p:txBody>
            <a:bodyPr wrap="none"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grpSp>
      <p:sp useBgFill="1">
        <p:nvSpPr>
          <p:cNvPr id="100416" name="Oval 67">
            <a:extLst>
              <a:ext uri="{FF2B5EF4-FFF2-40B4-BE49-F238E27FC236}">
                <a16:creationId xmlns:a16="http://schemas.microsoft.com/office/drawing/2014/main" id="{8589181D-75B8-47D9-A6A6-45E2E66D5CEF}"/>
              </a:ext>
              <a:ext uri="{C183D7F6-B498-43B3-948B-1728B52AA6E4}">
                <adec:decorative xmlns:adec="http://schemas.microsoft.com/office/drawing/2017/decorative" val="1"/>
              </a:ext>
            </a:extLst>
          </p:cNvPr>
          <p:cNvSpPr>
            <a:spLocks noChangeArrowheads="1"/>
          </p:cNvSpPr>
          <p:nvPr/>
        </p:nvSpPr>
        <p:spPr bwMode="auto">
          <a:xfrm>
            <a:off x="4230688" y="2833688"/>
            <a:ext cx="265112" cy="242887"/>
          </a:xfrm>
          <a:prstGeom prst="ellipse">
            <a:avLst/>
          </a:prstGeom>
          <a:ln w="12700">
            <a:solidFill>
              <a:srgbClr val="006600"/>
            </a:solidFill>
            <a:round/>
            <a:headEnd/>
            <a:tailEnd/>
          </a:ln>
        </p:spPr>
        <p:txBody>
          <a:bodyPr wrap="none" lIns="91407" tIns="45704" rIns="91407" bIns="45704"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sp>
        <p:nvSpPr>
          <p:cNvPr id="100418" name="Rectangle 69">
            <a:extLst>
              <a:ext uri="{FF2B5EF4-FFF2-40B4-BE49-F238E27FC236}">
                <a16:creationId xmlns:a16="http://schemas.microsoft.com/office/drawing/2014/main" id="{4399B844-25F0-47FD-B5E1-D736697B3964}"/>
              </a:ext>
              <a:ext uri="{C183D7F6-B498-43B3-948B-1728B52AA6E4}">
                <adec:decorative xmlns:adec="http://schemas.microsoft.com/office/drawing/2017/decorative" val="1"/>
              </a:ext>
            </a:extLst>
          </p:cNvPr>
          <p:cNvSpPr>
            <a:spLocks noChangeArrowheads="1"/>
          </p:cNvSpPr>
          <p:nvPr/>
        </p:nvSpPr>
        <p:spPr bwMode="auto">
          <a:xfrm>
            <a:off x="4495800" y="2787650"/>
            <a:ext cx="779463" cy="152400"/>
          </a:xfrm>
          <a:prstGeom prst="rect">
            <a:avLst/>
          </a:prstGeom>
          <a:noFill/>
          <a:ln>
            <a:noFill/>
          </a:ln>
        </p:spPr>
        <p:txBody>
          <a:bodyPr wrap="none" lIns="91407" tIns="45704" rIns="91407" bIns="45704"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grpSp>
        <p:nvGrpSpPr>
          <p:cNvPr id="48195" name="Group 74">
            <a:extLst>
              <a:ext uri="{FF2B5EF4-FFF2-40B4-BE49-F238E27FC236}">
                <a16:creationId xmlns:a16="http://schemas.microsoft.com/office/drawing/2014/main" id="{9544B391-F340-44A1-87AD-E92331781167}"/>
              </a:ext>
              <a:ext uri="{C183D7F6-B498-43B3-948B-1728B52AA6E4}">
                <adec:decorative xmlns:adec="http://schemas.microsoft.com/office/drawing/2017/decorative" val="1"/>
              </a:ext>
            </a:extLst>
          </p:cNvPr>
          <p:cNvGrpSpPr>
            <a:grpSpLocks/>
          </p:cNvGrpSpPr>
          <p:nvPr/>
        </p:nvGrpSpPr>
        <p:grpSpPr bwMode="auto">
          <a:xfrm>
            <a:off x="4230688" y="3540125"/>
            <a:ext cx="271462" cy="247650"/>
            <a:chOff x="2569" y="2187"/>
            <a:chExt cx="176" cy="161"/>
          </a:xfrm>
        </p:grpSpPr>
        <p:sp useBgFill="1">
          <p:nvSpPr>
            <p:cNvPr id="100473" name="Oval 70">
              <a:extLst>
                <a:ext uri="{FF2B5EF4-FFF2-40B4-BE49-F238E27FC236}">
                  <a16:creationId xmlns:a16="http://schemas.microsoft.com/office/drawing/2014/main" id="{553A7952-8068-42E4-AB24-13B9C68CEB37}"/>
                </a:ext>
              </a:extLst>
            </p:cNvPr>
            <p:cNvSpPr>
              <a:spLocks noChangeArrowheads="1"/>
            </p:cNvSpPr>
            <p:nvPr/>
          </p:nvSpPr>
          <p:spPr bwMode="auto">
            <a:xfrm>
              <a:off x="2569" y="2187"/>
              <a:ext cx="176" cy="158"/>
            </a:xfrm>
            <a:prstGeom prst="ellipse">
              <a:avLst/>
            </a:prstGeom>
            <a:ln w="12700">
              <a:solidFill>
                <a:srgbClr val="990099"/>
              </a:solidFill>
              <a:round/>
              <a:headEnd/>
              <a:tailEnd/>
            </a:ln>
          </p:spPr>
          <p:txBody>
            <a:bodyPr wrap="none"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grpSp>
          <p:nvGrpSpPr>
            <p:cNvPr id="48252" name="Group 73">
              <a:extLst>
                <a:ext uri="{FF2B5EF4-FFF2-40B4-BE49-F238E27FC236}">
                  <a16:creationId xmlns:a16="http://schemas.microsoft.com/office/drawing/2014/main" id="{BD1A60A9-997A-467B-A861-72234755489B}"/>
                </a:ext>
              </a:extLst>
            </p:cNvPr>
            <p:cNvGrpSpPr>
              <a:grpSpLocks/>
            </p:cNvGrpSpPr>
            <p:nvPr/>
          </p:nvGrpSpPr>
          <p:grpSpPr bwMode="auto">
            <a:xfrm>
              <a:off x="2638" y="2193"/>
              <a:ext cx="34" cy="155"/>
              <a:chOff x="2638" y="2193"/>
              <a:chExt cx="34" cy="155"/>
            </a:xfrm>
          </p:grpSpPr>
          <p:sp>
            <p:nvSpPr>
              <p:cNvPr id="100475" name="Oval 71">
                <a:extLst>
                  <a:ext uri="{FF2B5EF4-FFF2-40B4-BE49-F238E27FC236}">
                    <a16:creationId xmlns:a16="http://schemas.microsoft.com/office/drawing/2014/main" id="{B5B6D7A0-E6E6-4806-84E2-8AB8CC028BE5}"/>
                  </a:ext>
                </a:extLst>
              </p:cNvPr>
              <p:cNvSpPr>
                <a:spLocks noChangeArrowheads="1"/>
              </p:cNvSpPr>
              <p:nvPr/>
            </p:nvSpPr>
            <p:spPr bwMode="auto">
              <a:xfrm>
                <a:off x="2638" y="2193"/>
                <a:ext cx="34" cy="76"/>
              </a:xfrm>
              <a:prstGeom prst="ellipse">
                <a:avLst/>
              </a:prstGeom>
              <a:solidFill>
                <a:srgbClr val="FFFFFF"/>
              </a:solidFill>
              <a:ln w="12700">
                <a:solidFill>
                  <a:srgbClr val="990099"/>
                </a:solidFill>
                <a:round/>
                <a:headEnd/>
                <a:tailEnd/>
              </a:ln>
            </p:spPr>
            <p:txBody>
              <a:bodyPr wrap="none"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sp>
            <p:nvSpPr>
              <p:cNvPr id="100476" name="Oval 72">
                <a:extLst>
                  <a:ext uri="{FF2B5EF4-FFF2-40B4-BE49-F238E27FC236}">
                    <a16:creationId xmlns:a16="http://schemas.microsoft.com/office/drawing/2014/main" id="{ABBEE180-8FD7-42FB-945A-65F1F95CF996}"/>
                  </a:ext>
                </a:extLst>
              </p:cNvPr>
              <p:cNvSpPr>
                <a:spLocks noChangeArrowheads="1"/>
              </p:cNvSpPr>
              <p:nvPr/>
            </p:nvSpPr>
            <p:spPr bwMode="auto">
              <a:xfrm>
                <a:off x="2638" y="2272"/>
                <a:ext cx="34" cy="76"/>
              </a:xfrm>
              <a:prstGeom prst="ellipse">
                <a:avLst/>
              </a:prstGeom>
              <a:solidFill>
                <a:srgbClr val="FFFFFF"/>
              </a:solidFill>
              <a:ln w="12700">
                <a:solidFill>
                  <a:srgbClr val="990099"/>
                </a:solidFill>
                <a:round/>
                <a:headEnd/>
                <a:tailEnd/>
              </a:ln>
            </p:spPr>
            <p:txBody>
              <a:bodyPr wrap="none"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grpSp>
      </p:grpSp>
      <p:grpSp>
        <p:nvGrpSpPr>
          <p:cNvPr id="48197" name="Group 79">
            <a:extLst>
              <a:ext uri="{FF2B5EF4-FFF2-40B4-BE49-F238E27FC236}">
                <a16:creationId xmlns:a16="http://schemas.microsoft.com/office/drawing/2014/main" id="{8BA7D321-8D70-46FB-BED6-CFA4D83B2BF6}"/>
              </a:ext>
              <a:ext uri="{C183D7F6-B498-43B3-948B-1728B52AA6E4}">
                <adec:decorative xmlns:adec="http://schemas.microsoft.com/office/drawing/2017/decorative" val="1"/>
              </a:ext>
            </a:extLst>
          </p:cNvPr>
          <p:cNvGrpSpPr>
            <a:grpSpLocks/>
          </p:cNvGrpSpPr>
          <p:nvPr/>
        </p:nvGrpSpPr>
        <p:grpSpPr bwMode="auto">
          <a:xfrm>
            <a:off x="4230688" y="4273550"/>
            <a:ext cx="268287" cy="247650"/>
            <a:chOff x="2569" y="2649"/>
            <a:chExt cx="173" cy="161"/>
          </a:xfrm>
        </p:grpSpPr>
        <p:sp useBgFill="1">
          <p:nvSpPr>
            <p:cNvPr id="100470" name="Oval 76">
              <a:extLst>
                <a:ext uri="{FF2B5EF4-FFF2-40B4-BE49-F238E27FC236}">
                  <a16:creationId xmlns:a16="http://schemas.microsoft.com/office/drawing/2014/main" id="{1EB093A4-AD11-42A1-8638-3CA371FC7576}"/>
                </a:ext>
              </a:extLst>
            </p:cNvPr>
            <p:cNvSpPr>
              <a:spLocks noChangeArrowheads="1"/>
            </p:cNvSpPr>
            <p:nvPr/>
          </p:nvSpPr>
          <p:spPr bwMode="auto">
            <a:xfrm>
              <a:off x="2569" y="2649"/>
              <a:ext cx="173" cy="158"/>
            </a:xfrm>
            <a:prstGeom prst="ellipse">
              <a:avLst/>
            </a:prstGeom>
            <a:ln w="12700">
              <a:solidFill>
                <a:srgbClr val="FF3399"/>
              </a:solidFill>
              <a:round/>
              <a:headEnd/>
              <a:tailEnd/>
            </a:ln>
          </p:spPr>
          <p:txBody>
            <a:bodyPr wrap="none"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sp>
          <p:nvSpPr>
            <p:cNvPr id="100471" name="Oval 77">
              <a:extLst>
                <a:ext uri="{FF2B5EF4-FFF2-40B4-BE49-F238E27FC236}">
                  <a16:creationId xmlns:a16="http://schemas.microsoft.com/office/drawing/2014/main" id="{B03FADAA-F37E-40C7-BBD0-7C9AE86FF624}"/>
                </a:ext>
              </a:extLst>
            </p:cNvPr>
            <p:cNvSpPr>
              <a:spLocks noChangeArrowheads="1"/>
            </p:cNvSpPr>
            <p:nvPr/>
          </p:nvSpPr>
          <p:spPr bwMode="auto">
            <a:xfrm>
              <a:off x="2638" y="2655"/>
              <a:ext cx="40" cy="74"/>
            </a:xfrm>
            <a:prstGeom prst="ellipse">
              <a:avLst/>
            </a:prstGeom>
            <a:solidFill>
              <a:srgbClr val="FFFFFF"/>
            </a:solidFill>
            <a:ln w="12700">
              <a:solidFill>
                <a:srgbClr val="FF3399"/>
              </a:solidFill>
              <a:round/>
              <a:headEnd/>
              <a:tailEnd/>
            </a:ln>
          </p:spPr>
          <p:txBody>
            <a:bodyPr wrap="none"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sp>
          <p:nvSpPr>
            <p:cNvPr id="100472" name="Oval 78">
              <a:extLst>
                <a:ext uri="{FF2B5EF4-FFF2-40B4-BE49-F238E27FC236}">
                  <a16:creationId xmlns:a16="http://schemas.microsoft.com/office/drawing/2014/main" id="{43C7E8EB-FC57-41A4-B9DB-E98BE5CD3D49}"/>
                </a:ext>
              </a:extLst>
            </p:cNvPr>
            <p:cNvSpPr>
              <a:spLocks noChangeArrowheads="1"/>
            </p:cNvSpPr>
            <p:nvPr/>
          </p:nvSpPr>
          <p:spPr bwMode="auto">
            <a:xfrm>
              <a:off x="2638" y="2734"/>
              <a:ext cx="40" cy="76"/>
            </a:xfrm>
            <a:prstGeom prst="ellipse">
              <a:avLst/>
            </a:prstGeom>
            <a:solidFill>
              <a:srgbClr val="FFFFFF"/>
            </a:solidFill>
            <a:ln w="12700">
              <a:solidFill>
                <a:srgbClr val="FF3399"/>
              </a:solidFill>
              <a:round/>
              <a:headEnd/>
              <a:tailEnd/>
            </a:ln>
          </p:spPr>
          <p:txBody>
            <a:bodyPr wrap="none"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grpSp>
      <p:sp>
        <p:nvSpPr>
          <p:cNvPr id="100423" name="Line 81">
            <a:extLst>
              <a:ext uri="{FF2B5EF4-FFF2-40B4-BE49-F238E27FC236}">
                <a16:creationId xmlns:a16="http://schemas.microsoft.com/office/drawing/2014/main" id="{92DD0CA1-0162-4A18-A762-C36954E35567}"/>
              </a:ext>
              <a:ext uri="{C183D7F6-B498-43B3-948B-1728B52AA6E4}">
                <adec:decorative xmlns:adec="http://schemas.microsoft.com/office/drawing/2017/decorative" val="1"/>
              </a:ext>
            </a:extLst>
          </p:cNvPr>
          <p:cNvSpPr>
            <a:spLocks noChangeShapeType="1"/>
          </p:cNvSpPr>
          <p:nvPr/>
        </p:nvSpPr>
        <p:spPr bwMode="auto">
          <a:xfrm flipH="1">
            <a:off x="2452688" y="5040313"/>
            <a:ext cx="3457575" cy="0"/>
          </a:xfrm>
          <a:prstGeom prst="line">
            <a:avLst/>
          </a:prstGeom>
          <a:noFill/>
          <a:ln w="12700">
            <a:solidFill>
              <a:srgbClr val="9933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25" name="Line 83">
            <a:extLst>
              <a:ext uri="{FF2B5EF4-FFF2-40B4-BE49-F238E27FC236}">
                <a16:creationId xmlns:a16="http://schemas.microsoft.com/office/drawing/2014/main" id="{D7FA0BEC-9DF6-4EC5-9C2C-D201A176F47E}"/>
              </a:ext>
              <a:ext uri="{C183D7F6-B498-43B3-948B-1728B52AA6E4}">
                <adec:decorative xmlns:adec="http://schemas.microsoft.com/office/drawing/2017/decorative" val="1"/>
              </a:ext>
            </a:extLst>
          </p:cNvPr>
          <p:cNvSpPr>
            <a:spLocks noChangeShapeType="1"/>
          </p:cNvSpPr>
          <p:nvPr/>
        </p:nvSpPr>
        <p:spPr bwMode="auto">
          <a:xfrm flipH="1">
            <a:off x="2452688" y="5195888"/>
            <a:ext cx="3371850" cy="0"/>
          </a:xfrm>
          <a:prstGeom prst="line">
            <a:avLst/>
          </a:prstGeom>
          <a:noFill/>
          <a:ln w="12700">
            <a:solidFill>
              <a:srgbClr val="9933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27" name="Line 85">
            <a:extLst>
              <a:ext uri="{FF2B5EF4-FFF2-40B4-BE49-F238E27FC236}">
                <a16:creationId xmlns:a16="http://schemas.microsoft.com/office/drawing/2014/main" id="{284F0597-10BD-4E49-A8A5-814AE835F9DF}"/>
              </a:ext>
              <a:ext uri="{C183D7F6-B498-43B3-948B-1728B52AA6E4}">
                <adec:decorative xmlns:adec="http://schemas.microsoft.com/office/drawing/2017/decorative" val="1"/>
              </a:ext>
            </a:extLst>
          </p:cNvPr>
          <p:cNvSpPr>
            <a:spLocks noChangeShapeType="1"/>
          </p:cNvSpPr>
          <p:nvPr/>
        </p:nvSpPr>
        <p:spPr bwMode="auto">
          <a:xfrm flipH="1">
            <a:off x="2452688" y="5349875"/>
            <a:ext cx="3281362" cy="0"/>
          </a:xfrm>
          <a:prstGeom prst="line">
            <a:avLst/>
          </a:prstGeom>
          <a:noFill/>
          <a:ln w="12700">
            <a:solidFill>
              <a:srgbClr val="9933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29" name="Line 87">
            <a:extLst>
              <a:ext uri="{FF2B5EF4-FFF2-40B4-BE49-F238E27FC236}">
                <a16:creationId xmlns:a16="http://schemas.microsoft.com/office/drawing/2014/main" id="{8A23EC5E-249B-46DF-AD71-498D912B285C}"/>
              </a:ext>
              <a:ext uri="{C183D7F6-B498-43B3-948B-1728B52AA6E4}">
                <adec:decorative xmlns:adec="http://schemas.microsoft.com/office/drawing/2017/decorative" val="1"/>
              </a:ext>
            </a:extLst>
          </p:cNvPr>
          <p:cNvSpPr>
            <a:spLocks noChangeShapeType="1"/>
          </p:cNvSpPr>
          <p:nvPr/>
        </p:nvSpPr>
        <p:spPr bwMode="auto">
          <a:xfrm flipH="1">
            <a:off x="2452688" y="5505450"/>
            <a:ext cx="3184525" cy="0"/>
          </a:xfrm>
          <a:prstGeom prst="line">
            <a:avLst/>
          </a:prstGeom>
          <a:noFill/>
          <a:ln w="12700">
            <a:solidFill>
              <a:srgbClr val="9933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31" name="Line 89">
            <a:extLst>
              <a:ext uri="{FF2B5EF4-FFF2-40B4-BE49-F238E27FC236}">
                <a16:creationId xmlns:a16="http://schemas.microsoft.com/office/drawing/2014/main" id="{C9D00408-D3A9-4951-98A3-FB4E3D966088}"/>
              </a:ext>
              <a:ext uri="{C183D7F6-B498-43B3-948B-1728B52AA6E4}">
                <adec:decorative xmlns:adec="http://schemas.microsoft.com/office/drawing/2017/decorative" val="1"/>
              </a:ext>
            </a:extLst>
          </p:cNvPr>
          <p:cNvSpPr>
            <a:spLocks noChangeShapeType="1"/>
          </p:cNvSpPr>
          <p:nvPr/>
        </p:nvSpPr>
        <p:spPr bwMode="auto">
          <a:xfrm flipH="1">
            <a:off x="2452688" y="5661025"/>
            <a:ext cx="3108325" cy="0"/>
          </a:xfrm>
          <a:prstGeom prst="line">
            <a:avLst/>
          </a:prstGeom>
          <a:noFill/>
          <a:ln w="12700">
            <a:solidFill>
              <a:srgbClr val="9933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33" name="Line 91">
            <a:extLst>
              <a:ext uri="{FF2B5EF4-FFF2-40B4-BE49-F238E27FC236}">
                <a16:creationId xmlns:a16="http://schemas.microsoft.com/office/drawing/2014/main" id="{0E5108D2-35D2-421D-B405-BEC27C918332}"/>
              </a:ext>
              <a:ext uri="{C183D7F6-B498-43B3-948B-1728B52AA6E4}">
                <adec:decorative xmlns:adec="http://schemas.microsoft.com/office/drawing/2017/decorative" val="1"/>
              </a:ext>
            </a:extLst>
          </p:cNvPr>
          <p:cNvSpPr>
            <a:spLocks noChangeShapeType="1"/>
          </p:cNvSpPr>
          <p:nvPr/>
        </p:nvSpPr>
        <p:spPr bwMode="auto">
          <a:xfrm flipH="1">
            <a:off x="2452688" y="5970588"/>
            <a:ext cx="2919412" cy="0"/>
          </a:xfrm>
          <a:prstGeom prst="line">
            <a:avLst/>
          </a:prstGeom>
          <a:noFill/>
          <a:ln w="12700">
            <a:solidFill>
              <a:srgbClr val="9933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35" name="Line 93">
            <a:extLst>
              <a:ext uri="{FF2B5EF4-FFF2-40B4-BE49-F238E27FC236}">
                <a16:creationId xmlns:a16="http://schemas.microsoft.com/office/drawing/2014/main" id="{8DAD596C-54A3-4DA6-81D6-3C3E13096588}"/>
              </a:ext>
              <a:ext uri="{C183D7F6-B498-43B3-948B-1728B52AA6E4}">
                <adec:decorative xmlns:adec="http://schemas.microsoft.com/office/drawing/2017/decorative" val="1"/>
              </a:ext>
            </a:extLst>
          </p:cNvPr>
          <p:cNvSpPr>
            <a:spLocks noChangeShapeType="1"/>
          </p:cNvSpPr>
          <p:nvPr/>
        </p:nvSpPr>
        <p:spPr bwMode="auto">
          <a:xfrm flipH="1">
            <a:off x="2452688" y="6126163"/>
            <a:ext cx="2836862" cy="0"/>
          </a:xfrm>
          <a:prstGeom prst="line">
            <a:avLst/>
          </a:prstGeom>
          <a:noFill/>
          <a:ln w="12700">
            <a:solidFill>
              <a:srgbClr val="9933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37" name="Line 95">
            <a:extLst>
              <a:ext uri="{FF2B5EF4-FFF2-40B4-BE49-F238E27FC236}">
                <a16:creationId xmlns:a16="http://schemas.microsoft.com/office/drawing/2014/main" id="{0D730B7E-CD6B-44B1-B876-27F471CE449C}"/>
              </a:ext>
              <a:ext uri="{C183D7F6-B498-43B3-948B-1728B52AA6E4}">
                <adec:decorative xmlns:adec="http://schemas.microsoft.com/office/drawing/2017/decorative" val="1"/>
              </a:ext>
            </a:extLst>
          </p:cNvPr>
          <p:cNvSpPr>
            <a:spLocks noChangeShapeType="1"/>
          </p:cNvSpPr>
          <p:nvPr/>
        </p:nvSpPr>
        <p:spPr bwMode="auto">
          <a:xfrm flipH="1">
            <a:off x="2452688" y="6280150"/>
            <a:ext cx="2759075" cy="0"/>
          </a:xfrm>
          <a:prstGeom prst="line">
            <a:avLst/>
          </a:prstGeom>
          <a:noFill/>
          <a:ln w="12700">
            <a:solidFill>
              <a:srgbClr val="9933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39" name="Line 97">
            <a:extLst>
              <a:ext uri="{FF2B5EF4-FFF2-40B4-BE49-F238E27FC236}">
                <a16:creationId xmlns:a16="http://schemas.microsoft.com/office/drawing/2014/main" id="{1E9C7E36-735F-4563-ADA7-892C7466D6B5}"/>
              </a:ext>
              <a:ext uri="{C183D7F6-B498-43B3-948B-1728B52AA6E4}">
                <adec:decorative xmlns:adec="http://schemas.microsoft.com/office/drawing/2017/decorative" val="1"/>
              </a:ext>
            </a:extLst>
          </p:cNvPr>
          <p:cNvSpPr>
            <a:spLocks noChangeShapeType="1"/>
          </p:cNvSpPr>
          <p:nvPr/>
        </p:nvSpPr>
        <p:spPr bwMode="auto">
          <a:xfrm flipH="1">
            <a:off x="5287963" y="4070350"/>
            <a:ext cx="1265237" cy="2128838"/>
          </a:xfrm>
          <a:prstGeom prst="line">
            <a:avLst/>
          </a:prstGeom>
          <a:noFill/>
          <a:ln w="12700">
            <a:solidFill>
              <a:schemeClr val="tx1"/>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50" name="Oval 109">
            <a:extLst>
              <a:ext uri="{FF2B5EF4-FFF2-40B4-BE49-F238E27FC236}">
                <a16:creationId xmlns:a16="http://schemas.microsoft.com/office/drawing/2014/main" id="{33C14790-EC8E-417A-BE5E-665A4C9FFE36}"/>
              </a:ext>
              <a:ext uri="{C183D7F6-B498-43B3-948B-1728B52AA6E4}">
                <adec:decorative xmlns:adec="http://schemas.microsoft.com/office/drawing/2017/decorative" val="1"/>
              </a:ext>
            </a:extLst>
          </p:cNvPr>
          <p:cNvSpPr>
            <a:spLocks noChangeArrowheads="1"/>
          </p:cNvSpPr>
          <p:nvPr/>
        </p:nvSpPr>
        <p:spPr bwMode="auto">
          <a:xfrm>
            <a:off x="7065963" y="3867150"/>
            <a:ext cx="277812" cy="339725"/>
          </a:xfrm>
          <a:prstGeom prst="ellipse">
            <a:avLst/>
          </a:prstGeom>
          <a:solidFill>
            <a:srgbClr val="FFFFFF"/>
          </a:solidFill>
          <a:ln w="12700">
            <a:solidFill>
              <a:srgbClr val="000000"/>
            </a:solidFill>
            <a:round/>
            <a:headEnd/>
            <a:tailEnd/>
          </a:ln>
        </p:spPr>
        <p:txBody>
          <a:bodyPr wrap="none" lIns="91407" tIns="45704" rIns="91407" bIns="45704"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sp>
        <p:nvSpPr>
          <p:cNvPr id="100451" name="Rectangle 110">
            <a:extLst>
              <a:ext uri="{FF2B5EF4-FFF2-40B4-BE49-F238E27FC236}">
                <a16:creationId xmlns:a16="http://schemas.microsoft.com/office/drawing/2014/main" id="{F3AA3AB1-5E3F-4046-B249-B871D8F21E41}"/>
              </a:ext>
              <a:ext uri="{C183D7F6-B498-43B3-948B-1728B52AA6E4}">
                <adec:decorative xmlns:adec="http://schemas.microsoft.com/office/drawing/2017/decorative" val="1"/>
              </a:ext>
            </a:extLst>
          </p:cNvPr>
          <p:cNvSpPr>
            <a:spLocks noChangeArrowheads="1"/>
          </p:cNvSpPr>
          <p:nvPr/>
        </p:nvSpPr>
        <p:spPr bwMode="auto">
          <a:xfrm>
            <a:off x="7042150" y="3783013"/>
            <a:ext cx="331788" cy="66675"/>
          </a:xfrm>
          <a:prstGeom prst="rect">
            <a:avLst/>
          </a:prstGeom>
          <a:solidFill>
            <a:srgbClr val="FFFFFF"/>
          </a:solidFill>
          <a:ln w="12700">
            <a:solidFill>
              <a:srgbClr val="000000"/>
            </a:solidFill>
            <a:miter lim="800000"/>
            <a:headEnd/>
            <a:tailEnd/>
          </a:ln>
        </p:spPr>
        <p:txBody>
          <a:bodyPr wrap="none" lIns="91407" tIns="45704" rIns="91407" bIns="45704"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sp>
        <p:nvSpPr>
          <p:cNvPr id="100452" name="Line 111">
            <a:extLst>
              <a:ext uri="{FF2B5EF4-FFF2-40B4-BE49-F238E27FC236}">
                <a16:creationId xmlns:a16="http://schemas.microsoft.com/office/drawing/2014/main" id="{A176A407-F185-4F43-B498-9642A8095D24}"/>
              </a:ext>
              <a:ext uri="{C183D7F6-B498-43B3-948B-1728B52AA6E4}">
                <adec:decorative xmlns:adec="http://schemas.microsoft.com/office/drawing/2017/decorative" val="1"/>
              </a:ext>
            </a:extLst>
          </p:cNvPr>
          <p:cNvSpPr>
            <a:spLocks noChangeShapeType="1"/>
          </p:cNvSpPr>
          <p:nvPr/>
        </p:nvSpPr>
        <p:spPr bwMode="auto">
          <a:xfrm>
            <a:off x="7145338" y="3956050"/>
            <a:ext cx="163512" cy="0"/>
          </a:xfrm>
          <a:prstGeom prst="line">
            <a:avLst/>
          </a:prstGeom>
          <a:noFill/>
          <a:ln w="12700">
            <a:solidFill>
              <a:srgbClr val="FFFFFF"/>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53" name="Line 112">
            <a:extLst>
              <a:ext uri="{FF2B5EF4-FFF2-40B4-BE49-F238E27FC236}">
                <a16:creationId xmlns:a16="http://schemas.microsoft.com/office/drawing/2014/main" id="{AB052007-F96F-4CD2-93F0-FB15A19E63BC}"/>
              </a:ext>
              <a:ext uri="{C183D7F6-B498-43B3-948B-1728B52AA6E4}">
                <adec:decorative xmlns:adec="http://schemas.microsoft.com/office/drawing/2017/decorative" val="1"/>
              </a:ext>
            </a:extLst>
          </p:cNvPr>
          <p:cNvSpPr>
            <a:spLocks noChangeShapeType="1"/>
          </p:cNvSpPr>
          <p:nvPr/>
        </p:nvSpPr>
        <p:spPr bwMode="auto">
          <a:xfrm>
            <a:off x="7145338" y="3940175"/>
            <a:ext cx="146050" cy="0"/>
          </a:xfrm>
          <a:prstGeom prst="line">
            <a:avLst/>
          </a:prstGeom>
          <a:noFill/>
          <a:ln w="12700">
            <a:solidFill>
              <a:srgbClr val="FFFFFF"/>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54" name="Line 113">
            <a:extLst>
              <a:ext uri="{FF2B5EF4-FFF2-40B4-BE49-F238E27FC236}">
                <a16:creationId xmlns:a16="http://schemas.microsoft.com/office/drawing/2014/main" id="{5B28B1F8-3C18-4256-8354-C52BAE4F296B}"/>
              </a:ext>
              <a:ext uri="{C183D7F6-B498-43B3-948B-1728B52AA6E4}">
                <adec:decorative xmlns:adec="http://schemas.microsoft.com/office/drawing/2017/decorative" val="1"/>
              </a:ext>
            </a:extLst>
          </p:cNvPr>
          <p:cNvSpPr>
            <a:spLocks noChangeShapeType="1"/>
          </p:cNvSpPr>
          <p:nvPr/>
        </p:nvSpPr>
        <p:spPr bwMode="auto">
          <a:xfrm>
            <a:off x="7145338" y="3871913"/>
            <a:ext cx="146050" cy="0"/>
          </a:xfrm>
          <a:prstGeom prst="line">
            <a:avLst/>
          </a:prstGeom>
          <a:noFill/>
          <a:ln w="12700">
            <a:solidFill>
              <a:srgbClr val="FFFFFF"/>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55" name="Line 114">
            <a:extLst>
              <a:ext uri="{FF2B5EF4-FFF2-40B4-BE49-F238E27FC236}">
                <a16:creationId xmlns:a16="http://schemas.microsoft.com/office/drawing/2014/main" id="{ADA7AE74-5771-414D-91AA-7ED04C274F9D}"/>
              </a:ext>
              <a:ext uri="{C183D7F6-B498-43B3-948B-1728B52AA6E4}">
                <adec:decorative xmlns:adec="http://schemas.microsoft.com/office/drawing/2017/decorative" val="1"/>
              </a:ext>
            </a:extLst>
          </p:cNvPr>
          <p:cNvSpPr>
            <a:spLocks noChangeShapeType="1"/>
          </p:cNvSpPr>
          <p:nvPr/>
        </p:nvSpPr>
        <p:spPr bwMode="auto">
          <a:xfrm>
            <a:off x="7145338" y="3940175"/>
            <a:ext cx="163512" cy="0"/>
          </a:xfrm>
          <a:prstGeom prst="line">
            <a:avLst/>
          </a:prstGeom>
          <a:noFill/>
          <a:ln w="12700">
            <a:solidFill>
              <a:srgbClr val="FFFFFF"/>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56" name="Line 115">
            <a:extLst>
              <a:ext uri="{FF2B5EF4-FFF2-40B4-BE49-F238E27FC236}">
                <a16:creationId xmlns:a16="http://schemas.microsoft.com/office/drawing/2014/main" id="{72502BF0-351A-4773-BA0C-BB3A9F395AEA}"/>
              </a:ext>
              <a:ext uri="{C183D7F6-B498-43B3-948B-1728B52AA6E4}">
                <adec:decorative xmlns:adec="http://schemas.microsoft.com/office/drawing/2017/decorative" val="1"/>
              </a:ext>
            </a:extLst>
          </p:cNvPr>
          <p:cNvSpPr>
            <a:spLocks noChangeShapeType="1"/>
          </p:cNvSpPr>
          <p:nvPr/>
        </p:nvSpPr>
        <p:spPr bwMode="auto">
          <a:xfrm flipV="1">
            <a:off x="7145338" y="3859213"/>
            <a:ext cx="0" cy="93662"/>
          </a:xfrm>
          <a:prstGeom prst="line">
            <a:avLst/>
          </a:prstGeom>
          <a:noFill/>
          <a:ln w="12700">
            <a:solidFill>
              <a:srgbClr val="0000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p:nvSpPr>
          <p:cNvPr id="100457" name="Rectangle 116">
            <a:extLst>
              <a:ext uri="{FF2B5EF4-FFF2-40B4-BE49-F238E27FC236}">
                <a16:creationId xmlns:a16="http://schemas.microsoft.com/office/drawing/2014/main" id="{FE81AD9E-761D-4973-998D-6B6B61B0EA80}"/>
              </a:ext>
              <a:ext uri="{C183D7F6-B498-43B3-948B-1728B52AA6E4}">
                <adec:decorative xmlns:adec="http://schemas.microsoft.com/office/drawing/2017/decorative" val="1"/>
              </a:ext>
            </a:extLst>
          </p:cNvPr>
          <p:cNvSpPr>
            <a:spLocks noChangeArrowheads="1"/>
          </p:cNvSpPr>
          <p:nvPr/>
        </p:nvSpPr>
        <p:spPr bwMode="auto">
          <a:xfrm>
            <a:off x="7104063" y="3803650"/>
            <a:ext cx="204787" cy="46038"/>
          </a:xfrm>
          <a:prstGeom prst="rect">
            <a:avLst/>
          </a:prstGeom>
          <a:solidFill>
            <a:srgbClr val="FFFFFF"/>
          </a:solidFill>
          <a:ln w="12700">
            <a:solidFill>
              <a:srgbClr val="000000"/>
            </a:solidFill>
            <a:miter lim="800000"/>
            <a:headEnd/>
            <a:tailEnd/>
          </a:ln>
        </p:spPr>
        <p:txBody>
          <a:bodyPr wrap="none" lIns="91407" tIns="45704" rIns="91407" bIns="45704"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sp>
        <p:nvSpPr>
          <p:cNvPr id="100458" name="Line 117">
            <a:extLst>
              <a:ext uri="{FF2B5EF4-FFF2-40B4-BE49-F238E27FC236}">
                <a16:creationId xmlns:a16="http://schemas.microsoft.com/office/drawing/2014/main" id="{F5D44917-C3B5-42FC-AB8F-3AF81CCEA44C}"/>
              </a:ext>
              <a:ext uri="{C183D7F6-B498-43B3-948B-1728B52AA6E4}">
                <adec:decorative xmlns:adec="http://schemas.microsoft.com/office/drawing/2017/decorative" val="1"/>
              </a:ext>
            </a:extLst>
          </p:cNvPr>
          <p:cNvSpPr>
            <a:spLocks noChangeShapeType="1"/>
          </p:cNvSpPr>
          <p:nvPr/>
        </p:nvSpPr>
        <p:spPr bwMode="auto">
          <a:xfrm flipV="1">
            <a:off x="7281863" y="3859213"/>
            <a:ext cx="0" cy="93662"/>
          </a:xfrm>
          <a:prstGeom prst="line">
            <a:avLst/>
          </a:prstGeom>
          <a:noFill/>
          <a:ln w="12700">
            <a:solidFill>
              <a:srgbClr val="000000"/>
            </a:solidFill>
            <a:round/>
            <a:headEnd type="none" w="sm" len="sm"/>
            <a:tailEnd type="none" w="sm" len="sm"/>
          </a:ln>
        </p:spPr>
        <p:txBody>
          <a:bodyPr wrap="none" lIns="91407" tIns="45704" rIns="91407" bIns="45704" anchor="ctr"/>
          <a:lstStyle/>
          <a:p>
            <a:pPr eaLnBrk="1" hangingPunct="1">
              <a:defRPr/>
            </a:pPr>
            <a:endParaRPr lang="en-US">
              <a:latin typeface="+mn-lt"/>
            </a:endParaRPr>
          </a:p>
        </p:txBody>
      </p:sp>
      <p:sp useBgFill="1">
        <p:nvSpPr>
          <p:cNvPr id="100459" name="Rectangle 118">
            <a:extLst>
              <a:ext uri="{FF2B5EF4-FFF2-40B4-BE49-F238E27FC236}">
                <a16:creationId xmlns:a16="http://schemas.microsoft.com/office/drawing/2014/main" id="{BF101FB8-DCC5-4A51-A1EC-07138493E21D}"/>
              </a:ext>
              <a:ext uri="{C183D7F6-B498-43B3-948B-1728B52AA6E4}">
                <adec:decorative xmlns:adec="http://schemas.microsoft.com/office/drawing/2017/decorative" val="1"/>
              </a:ext>
            </a:extLst>
          </p:cNvPr>
          <p:cNvSpPr>
            <a:spLocks noChangeArrowheads="1"/>
          </p:cNvSpPr>
          <p:nvPr/>
        </p:nvSpPr>
        <p:spPr bwMode="auto">
          <a:xfrm>
            <a:off x="7151688" y="3886200"/>
            <a:ext cx="120650" cy="107950"/>
          </a:xfrm>
          <a:prstGeom prst="rect">
            <a:avLst/>
          </a:prstGeom>
          <a:ln>
            <a:noFill/>
          </a:ln>
        </p:spPr>
        <p:txBody>
          <a:bodyPr wrap="none" lIns="91407" tIns="45704" rIns="91407" bIns="45704"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grpSp>
        <p:nvGrpSpPr>
          <p:cNvPr id="48239" name="Group 124">
            <a:extLst>
              <a:ext uri="{FF2B5EF4-FFF2-40B4-BE49-F238E27FC236}">
                <a16:creationId xmlns:a16="http://schemas.microsoft.com/office/drawing/2014/main" id="{1B9ACAF0-E2C0-4753-BEAD-8243D75FBF4F}"/>
              </a:ext>
              <a:ext uri="{C183D7F6-B498-43B3-948B-1728B52AA6E4}">
                <adec:decorative xmlns:adec="http://schemas.microsoft.com/office/drawing/2017/decorative" val="1"/>
              </a:ext>
            </a:extLst>
          </p:cNvPr>
          <p:cNvGrpSpPr>
            <a:grpSpLocks/>
          </p:cNvGrpSpPr>
          <p:nvPr/>
        </p:nvGrpSpPr>
        <p:grpSpPr bwMode="auto">
          <a:xfrm>
            <a:off x="4341813" y="2836863"/>
            <a:ext cx="49212" cy="236537"/>
            <a:chOff x="2638" y="1744"/>
            <a:chExt cx="33" cy="154"/>
          </a:xfrm>
        </p:grpSpPr>
        <p:sp>
          <p:nvSpPr>
            <p:cNvPr id="100468" name="Oval 122">
              <a:extLst>
                <a:ext uri="{FF2B5EF4-FFF2-40B4-BE49-F238E27FC236}">
                  <a16:creationId xmlns:a16="http://schemas.microsoft.com/office/drawing/2014/main" id="{04D6B34A-844C-4AA9-84B8-483023DAD950}"/>
                </a:ext>
              </a:extLst>
            </p:cNvPr>
            <p:cNvSpPr>
              <a:spLocks noChangeArrowheads="1"/>
            </p:cNvSpPr>
            <p:nvPr/>
          </p:nvSpPr>
          <p:spPr bwMode="auto">
            <a:xfrm>
              <a:off x="2638" y="1744"/>
              <a:ext cx="33" cy="75"/>
            </a:xfrm>
            <a:prstGeom prst="ellipse">
              <a:avLst/>
            </a:prstGeom>
            <a:solidFill>
              <a:srgbClr val="FFFFFF"/>
            </a:solidFill>
            <a:ln w="12700">
              <a:solidFill>
                <a:srgbClr val="006600"/>
              </a:solidFill>
              <a:round/>
              <a:headEnd/>
              <a:tailEnd/>
            </a:ln>
          </p:spPr>
          <p:txBody>
            <a:bodyPr wrap="none"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sp>
          <p:nvSpPr>
            <p:cNvPr id="100469" name="Oval 123">
              <a:extLst>
                <a:ext uri="{FF2B5EF4-FFF2-40B4-BE49-F238E27FC236}">
                  <a16:creationId xmlns:a16="http://schemas.microsoft.com/office/drawing/2014/main" id="{D7DF24AF-F479-44F2-8B16-55D3991FB2D6}"/>
                </a:ext>
              </a:extLst>
            </p:cNvPr>
            <p:cNvSpPr>
              <a:spLocks noChangeArrowheads="1"/>
            </p:cNvSpPr>
            <p:nvPr/>
          </p:nvSpPr>
          <p:spPr bwMode="auto">
            <a:xfrm>
              <a:off x="2638" y="1823"/>
              <a:ext cx="33" cy="75"/>
            </a:xfrm>
            <a:prstGeom prst="ellipse">
              <a:avLst/>
            </a:prstGeom>
            <a:solidFill>
              <a:srgbClr val="FFFFFF"/>
            </a:solidFill>
            <a:ln w="12700">
              <a:solidFill>
                <a:srgbClr val="006600"/>
              </a:solidFill>
              <a:round/>
              <a:headEnd/>
              <a:tailEnd/>
            </a:ln>
          </p:spPr>
          <p:txBody>
            <a:bodyPr wrap="none"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defRPr/>
              </a:pPr>
              <a:endParaRPr lang="en-US" altLang="en-US" sz="1800">
                <a:solidFill>
                  <a:schemeClr val="tx1"/>
                </a:solidFill>
                <a:latin typeface="+mn-lt"/>
              </a:endParaRPr>
            </a:p>
          </p:txBody>
        </p:sp>
      </p:grpSp>
      <p:sp>
        <p:nvSpPr>
          <p:cNvPr id="100465" name="Line 126">
            <a:extLst>
              <a:ext uri="{FF2B5EF4-FFF2-40B4-BE49-F238E27FC236}">
                <a16:creationId xmlns:a16="http://schemas.microsoft.com/office/drawing/2014/main" id="{992DC834-6F7C-44CF-A659-C91B7E8444BE}"/>
              </a:ext>
              <a:ext uri="{C183D7F6-B498-43B3-948B-1728B52AA6E4}">
                <adec:decorative xmlns:adec="http://schemas.microsoft.com/office/drawing/2017/decorative" val="1"/>
              </a:ext>
            </a:extLst>
          </p:cNvPr>
          <p:cNvSpPr>
            <a:spLocks noChangeShapeType="1"/>
          </p:cNvSpPr>
          <p:nvPr/>
        </p:nvSpPr>
        <p:spPr bwMode="auto">
          <a:xfrm flipV="1">
            <a:off x="4545013" y="1173163"/>
            <a:ext cx="471487" cy="249237"/>
          </a:xfrm>
          <a:prstGeom prst="line">
            <a:avLst/>
          </a:prstGeom>
          <a:noFill/>
          <a:ln w="12700">
            <a:solidFill>
              <a:schemeClr val="tx1"/>
            </a:solidFill>
            <a:round/>
            <a:headEnd type="stealth" w="med" len="med"/>
            <a:tailEnd type="none" w="sm" len="sm"/>
          </a:ln>
        </p:spPr>
        <p:txBody>
          <a:bodyPr wrap="none" lIns="91407" tIns="45704" rIns="91407" bIns="45704" anchor="ctr"/>
          <a:lstStyle/>
          <a:p>
            <a:pPr eaLnBrk="1" hangingPunct="1">
              <a:defRPr/>
            </a:pPr>
            <a:endParaRPr lang="en-US">
              <a:latin typeface="+mn-lt"/>
            </a:endParaRPr>
          </a:p>
        </p:txBody>
      </p:sp>
      <p:sp>
        <p:nvSpPr>
          <p:cNvPr id="100467" name="Line 128">
            <a:extLst>
              <a:ext uri="{FF2B5EF4-FFF2-40B4-BE49-F238E27FC236}">
                <a16:creationId xmlns:a16="http://schemas.microsoft.com/office/drawing/2014/main" id="{D758C913-8C0B-4EB3-992D-63DE5F59F47B}"/>
              </a:ext>
              <a:ext uri="{C183D7F6-B498-43B3-948B-1728B52AA6E4}">
                <adec:decorative xmlns:adec="http://schemas.microsoft.com/office/drawing/2017/decorative" val="1"/>
              </a:ext>
            </a:extLst>
          </p:cNvPr>
          <p:cNvSpPr>
            <a:spLocks noChangeShapeType="1"/>
          </p:cNvSpPr>
          <p:nvPr/>
        </p:nvSpPr>
        <p:spPr bwMode="auto">
          <a:xfrm flipV="1">
            <a:off x="7340600" y="3486150"/>
            <a:ext cx="214313" cy="207963"/>
          </a:xfrm>
          <a:prstGeom prst="line">
            <a:avLst/>
          </a:prstGeom>
          <a:noFill/>
          <a:ln w="12700">
            <a:solidFill>
              <a:schemeClr val="tx1"/>
            </a:solidFill>
            <a:round/>
            <a:headEnd type="stealth" w="med" len="med"/>
            <a:tailEnd type="none" w="sm" len="sm"/>
          </a:ln>
        </p:spPr>
        <p:txBody>
          <a:bodyPr wrap="none" lIns="91407" tIns="45704" rIns="91407" bIns="45704" anchor="ctr"/>
          <a:lstStyle/>
          <a:p>
            <a:pPr eaLnBrk="1" hangingPunct="1">
              <a:defRPr/>
            </a:pPr>
            <a:endParaRPr lang="en-US">
              <a:latin typeface="+mn-lt"/>
            </a:endParaRPr>
          </a:p>
        </p:txBody>
      </p:sp>
      <p:sp>
        <p:nvSpPr>
          <p:cNvPr id="48245" name="Slide Number Placeholder 1">
            <a:extLst>
              <a:ext uri="{FF2B5EF4-FFF2-40B4-BE49-F238E27FC236}">
                <a16:creationId xmlns:a16="http://schemas.microsoft.com/office/drawing/2014/main" id="{6BDCBEA9-F249-48DE-9351-460041C453E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E86958-F431-471C-A79C-C276BBB77B76}" type="slidenum">
              <a:rPr lang="en-US" altLang="en-US" sz="1200" smtClean="0">
                <a:solidFill>
                  <a:srgbClr val="002060"/>
                </a:solidFill>
              </a:rPr>
              <a:pPr>
                <a:spcBef>
                  <a:spcPct val="0"/>
                </a:spcBef>
                <a:buFontTx/>
                <a:buNone/>
              </a:pPr>
              <a:t>23</a:t>
            </a:fld>
            <a:endParaRPr lang="en-US" altLang="en-US" sz="1200">
              <a:solidFill>
                <a:srgbClr val="00206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7">
            <a:extLst>
              <a:ext uri="{FF2B5EF4-FFF2-40B4-BE49-F238E27FC236}">
                <a16:creationId xmlns:a16="http://schemas.microsoft.com/office/drawing/2014/main" id="{6941DB25-F487-463A-A687-B18E7F1098CD}"/>
              </a:ext>
            </a:extLst>
          </p:cNvPr>
          <p:cNvSpPr>
            <a:spLocks noGrp="1"/>
          </p:cNvSpPr>
          <p:nvPr>
            <p:ph type="title"/>
          </p:nvPr>
        </p:nvSpPr>
        <p:spPr/>
        <p:txBody>
          <a:bodyPr/>
          <a:lstStyle/>
          <a:p>
            <a:pPr eaLnBrk="1" hangingPunct="1"/>
            <a:r>
              <a:rPr lang="en-US" altLang="en-US" dirty="0">
                <a:solidFill>
                  <a:schemeClr val="tx1"/>
                </a:solidFill>
              </a:rPr>
              <a:t>                   Other Sources</a:t>
            </a:r>
            <a:endParaRPr lang="en-US" altLang="en-US" dirty="0"/>
          </a:p>
        </p:txBody>
      </p:sp>
      <p:sp>
        <p:nvSpPr>
          <p:cNvPr id="5" name="Rectangle 3">
            <a:extLst>
              <a:ext uri="{FF2B5EF4-FFF2-40B4-BE49-F238E27FC236}">
                <a16:creationId xmlns:a16="http://schemas.microsoft.com/office/drawing/2014/main" id="{63983E18-F389-4A0C-9B9C-3DB5D0C15C79}"/>
              </a:ext>
            </a:extLst>
          </p:cNvPr>
          <p:cNvSpPr>
            <a:spLocks noChangeArrowheads="1"/>
          </p:cNvSpPr>
          <p:nvPr/>
        </p:nvSpPr>
        <p:spPr bwMode="auto">
          <a:xfrm>
            <a:off x="133350" y="1371600"/>
            <a:ext cx="8942388" cy="5000625"/>
          </a:xfrm>
          <a:prstGeom prst="rect">
            <a:avLst/>
          </a:prstGeom>
          <a:noFill/>
          <a:ln w="9525">
            <a:noFill/>
            <a:miter lim="800000"/>
            <a:headEnd/>
            <a:tailEnd/>
          </a:ln>
          <a:effectLst/>
        </p:spPr>
        <p:txBody>
          <a:bodyPr lIns="91407" tIns="45704" rIns="91407" bIns="45704">
            <a:spAutoFit/>
          </a:bodyPr>
          <a:lstStyle/>
          <a:p>
            <a:pPr marL="457038" indent="-457038">
              <a:spcBef>
                <a:spcPct val="20000"/>
              </a:spcBef>
              <a:buClr>
                <a:schemeClr val="tx1"/>
              </a:buClr>
              <a:buSzPct val="75000"/>
              <a:buFont typeface="Wingdings" panose="05000000000000000000" pitchFamily="2" charset="2"/>
              <a:buChar char="§"/>
              <a:defRPr/>
            </a:pPr>
            <a:endParaRPr lang="en-US" sz="2800" dirty="0">
              <a:latin typeface="Calibri" panose="020F0502020204030204" pitchFamily="34" charset="0"/>
            </a:endParaRPr>
          </a:p>
          <a:p>
            <a:pPr marL="457200" indent="-457200">
              <a:lnSpc>
                <a:spcPct val="150000"/>
              </a:lnSpc>
              <a:spcBef>
                <a:spcPct val="20000"/>
              </a:spcBef>
              <a:buClr>
                <a:schemeClr val="tx1"/>
              </a:buClr>
              <a:buSzPct val="75000"/>
              <a:buFont typeface="Arial" panose="020B0604020202020204" pitchFamily="34" charset="0"/>
              <a:buChar char="•"/>
              <a:defRPr/>
            </a:pPr>
            <a:r>
              <a:rPr lang="en-US" sz="2800" dirty="0">
                <a:latin typeface="+mn-lt"/>
              </a:rPr>
              <a:t>Oil and/or gas attributable to State lease production</a:t>
            </a:r>
          </a:p>
          <a:p>
            <a:pPr lvl="1">
              <a:lnSpc>
                <a:spcPct val="150000"/>
              </a:lnSpc>
              <a:spcBef>
                <a:spcPct val="20000"/>
              </a:spcBef>
              <a:buClr>
                <a:schemeClr val="tx1"/>
              </a:buClr>
              <a:buSzPct val="75000"/>
              <a:defRPr/>
            </a:pPr>
            <a:r>
              <a:rPr lang="en-US" altLang="en-US" i="1" dirty="0"/>
              <a:t>(Unless the state well that participates in a Federal Unit).</a:t>
            </a:r>
          </a:p>
          <a:p>
            <a:pPr marL="457200" indent="-457200">
              <a:lnSpc>
                <a:spcPct val="150000"/>
              </a:lnSpc>
              <a:spcBef>
                <a:spcPct val="20000"/>
              </a:spcBef>
              <a:buClr>
                <a:schemeClr val="tx1"/>
              </a:buClr>
              <a:buSzPct val="75000"/>
              <a:buFont typeface="Arial" panose="020B0604020202020204" pitchFamily="34" charset="0"/>
              <a:buChar char="•"/>
              <a:defRPr/>
            </a:pPr>
            <a:r>
              <a:rPr lang="en-US" sz="2800" dirty="0">
                <a:latin typeface="+mn-lt"/>
              </a:rPr>
              <a:t>Flash gas and Flash gas from pipeline (retrograde) condensate (Exception: Discovery system) </a:t>
            </a:r>
          </a:p>
          <a:p>
            <a:pPr marL="457200" indent="-457200">
              <a:lnSpc>
                <a:spcPct val="150000"/>
              </a:lnSpc>
              <a:spcBef>
                <a:spcPct val="20000"/>
              </a:spcBef>
              <a:buClr>
                <a:schemeClr val="tx1"/>
              </a:buClr>
              <a:buSzPct val="75000"/>
              <a:buFont typeface="Arial" panose="020B0604020202020204" pitchFamily="34" charset="0"/>
              <a:buChar char="•"/>
              <a:defRPr/>
            </a:pPr>
            <a:r>
              <a:rPr lang="en-US" altLang="en-US" sz="2800" dirty="0">
                <a:latin typeface="+mn-lt"/>
              </a:rPr>
              <a:t>Production that has already been measured for royalty determination before entering the federal facility</a:t>
            </a:r>
          </a:p>
          <a:p>
            <a:pPr marL="571299" indent="-571299">
              <a:spcBef>
                <a:spcPct val="20000"/>
              </a:spcBef>
              <a:buClr>
                <a:schemeClr val="tx1"/>
              </a:buClr>
              <a:buSzPct val="75000"/>
              <a:buFont typeface="Wingdings" pitchFamily="2" charset="2"/>
              <a:buChar char="ü"/>
              <a:defRPr/>
            </a:pPr>
            <a:endParaRPr lang="en-US" sz="2800" dirty="0">
              <a:latin typeface="Calibri" panose="020F0502020204030204" pitchFamily="34" charset="0"/>
            </a:endParaRPr>
          </a:p>
        </p:txBody>
      </p:sp>
      <p:sp>
        <p:nvSpPr>
          <p:cNvPr id="49156" name="Slide Number Placeholder 1">
            <a:extLst>
              <a:ext uri="{FF2B5EF4-FFF2-40B4-BE49-F238E27FC236}">
                <a16:creationId xmlns:a16="http://schemas.microsoft.com/office/drawing/2014/main" id="{168C906C-0AD5-4102-9CD7-4A173C1BFFCE}"/>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FE9A743-AE88-4F60-AFE8-679DE7387BE1}" type="slidenum">
              <a:rPr lang="en-US" altLang="en-US" sz="1200" smtClean="0">
                <a:solidFill>
                  <a:srgbClr val="002060"/>
                </a:solidFill>
              </a:rPr>
              <a:pPr>
                <a:spcBef>
                  <a:spcPct val="0"/>
                </a:spcBef>
                <a:buFontTx/>
                <a:buNone/>
              </a:pPr>
              <a:t>24</a:t>
            </a:fld>
            <a:endParaRPr lang="en-US" altLang="en-US" sz="1200">
              <a:solidFill>
                <a:srgbClr val="00206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36BEC22D-9897-4A9E-AF62-77F00A8F09E2}"/>
              </a:ext>
            </a:extLst>
          </p:cNvPr>
          <p:cNvSpPr>
            <a:spLocks noGrp="1"/>
          </p:cNvSpPr>
          <p:nvPr>
            <p:ph type="title"/>
          </p:nvPr>
        </p:nvSpPr>
        <p:spPr>
          <a:xfrm>
            <a:off x="1524000" y="152400"/>
            <a:ext cx="6096000" cy="1143000"/>
          </a:xfrm>
        </p:spPr>
        <p:txBody>
          <a:bodyPr/>
          <a:lstStyle/>
          <a:p>
            <a:r>
              <a:rPr lang="en-US" altLang="en-US" dirty="0">
                <a:solidFill>
                  <a:schemeClr val="tx1"/>
                </a:solidFill>
              </a:rPr>
              <a:t>         BSEE Data Center</a:t>
            </a:r>
          </a:p>
        </p:txBody>
      </p:sp>
      <p:pic>
        <p:nvPicPr>
          <p:cNvPr id="51207" name="Picture 3">
            <a:extLst>
              <a:ext uri="{FF2B5EF4-FFF2-40B4-BE49-F238E27FC236}">
                <a16:creationId xmlns:a16="http://schemas.microsoft.com/office/drawing/2014/main" id="{BAC427DA-38A9-429D-8793-559DEAECC32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3" name="Content Placeholder 2">
            <a:extLst>
              <a:ext uri="{FF2B5EF4-FFF2-40B4-BE49-F238E27FC236}">
                <a16:creationId xmlns:a16="http://schemas.microsoft.com/office/drawing/2014/main" id="{78CDE735-B72F-4CBB-AF27-1D9D71DF081F}"/>
              </a:ext>
            </a:extLst>
          </p:cNvPr>
          <p:cNvSpPr>
            <a:spLocks noGrp="1"/>
          </p:cNvSpPr>
          <p:nvPr>
            <p:ph idx="1"/>
          </p:nvPr>
        </p:nvSpPr>
        <p:spPr/>
        <p:txBody>
          <a:bodyPr/>
          <a:lstStyle/>
          <a:p>
            <a:r>
              <a:rPr lang="en-US" altLang="en-US"/>
              <a:t>Data center screen shots</a:t>
            </a:r>
          </a:p>
        </p:txBody>
      </p:sp>
      <p:sp>
        <p:nvSpPr>
          <p:cNvPr id="51205" name="Rectangle 4">
            <a:extLst>
              <a:ext uri="{FF2B5EF4-FFF2-40B4-BE49-F238E27FC236}">
                <a16:creationId xmlns:a16="http://schemas.microsoft.com/office/drawing/2014/main" id="{EA2D478E-3C9C-462A-8890-3679523EF5E5}"/>
              </a:ext>
            </a:extLst>
          </p:cNvPr>
          <p:cNvSpPr>
            <a:spLocks noChangeArrowheads="1"/>
          </p:cNvSpPr>
          <p:nvPr/>
        </p:nvSpPr>
        <p:spPr bwMode="auto">
          <a:xfrm>
            <a:off x="2286000" y="3105150"/>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tx1"/>
              </a:buClr>
              <a:buSzPct val="75000"/>
              <a:buFontTx/>
              <a:buNone/>
            </a:pPr>
            <a:r>
              <a:rPr lang="en-US" altLang="en-US" sz="1800">
                <a:solidFill>
                  <a:schemeClr val="tx1"/>
                </a:solidFill>
              </a:rPr>
              <a:t>BSEE Data Center provides meter and PASR Flow Report information.</a:t>
            </a:r>
          </a:p>
        </p:txBody>
      </p:sp>
      <p:sp>
        <p:nvSpPr>
          <p:cNvPr id="51206" name="Rectangle 5">
            <a:extLst>
              <a:ext uri="{FF2B5EF4-FFF2-40B4-BE49-F238E27FC236}">
                <a16:creationId xmlns:a16="http://schemas.microsoft.com/office/drawing/2014/main" id="{C58E165B-DCB9-4019-BAF0-5B198D755DCD}"/>
              </a:ext>
            </a:extLst>
          </p:cNvPr>
          <p:cNvSpPr>
            <a:spLocks noChangeArrowheads="1"/>
          </p:cNvSpPr>
          <p:nvPr/>
        </p:nvSpPr>
        <p:spPr bwMode="auto">
          <a:xfrm>
            <a:off x="2286000" y="3105150"/>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chemeClr val="tx1"/>
              </a:buClr>
              <a:buSzPct val="75000"/>
              <a:buFontTx/>
              <a:buNone/>
            </a:pPr>
            <a:r>
              <a:rPr lang="en-US" altLang="en-US" sz="1800">
                <a:solidFill>
                  <a:schemeClr val="tx1"/>
                </a:solidFill>
              </a:rPr>
              <a:t>BSEE Data Center provides meter and PASR Flow Report information.</a:t>
            </a:r>
          </a:p>
        </p:txBody>
      </p:sp>
      <p:cxnSp>
        <p:nvCxnSpPr>
          <p:cNvPr id="3" name="Straight Arrow Connector 2" descr="BSEE data center picture">
            <a:extLst>
              <a:ext uri="{FF2B5EF4-FFF2-40B4-BE49-F238E27FC236}">
                <a16:creationId xmlns:a16="http://schemas.microsoft.com/office/drawing/2014/main" id="{8A8A3177-F97E-4D59-B1FB-F552A5B8BC20}"/>
              </a:ext>
            </a:extLst>
          </p:cNvPr>
          <p:cNvCxnSpPr/>
          <p:nvPr/>
        </p:nvCxnSpPr>
        <p:spPr>
          <a:xfrm flipH="1">
            <a:off x="6477000" y="3429000"/>
            <a:ext cx="152400" cy="1371600"/>
          </a:xfrm>
          <a:prstGeom prst="straightConnector1">
            <a:avLst/>
          </a:prstGeom>
          <a:ln w="41275">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CD34C7B-CBEE-4651-98BA-BB216D5C5E28}"/>
              </a:ext>
              <a:ext uri="{C183D7F6-B498-43B3-948B-1728B52AA6E4}">
                <adec:decorative xmlns:adec="http://schemas.microsoft.com/office/drawing/2017/decorative" val="1"/>
              </a:ext>
            </a:extLst>
          </p:cNvPr>
          <p:cNvCxnSpPr/>
          <p:nvPr/>
        </p:nvCxnSpPr>
        <p:spPr>
          <a:xfrm>
            <a:off x="2133600" y="5448300"/>
            <a:ext cx="1295400" cy="419100"/>
          </a:xfrm>
          <a:prstGeom prst="straightConnector1">
            <a:avLst/>
          </a:prstGeom>
          <a:ln w="41275">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51204" name="Slide Number Placeholder 3">
            <a:extLst>
              <a:ext uri="{FF2B5EF4-FFF2-40B4-BE49-F238E27FC236}">
                <a16:creationId xmlns:a16="http://schemas.microsoft.com/office/drawing/2014/main" id="{08BCC981-89DD-401A-88C0-C526CB16C43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C27CD3-E23D-4373-8B23-94D3997F2FA5}" type="slidenum">
              <a:rPr lang="en-US" altLang="en-US" sz="1200" smtClean="0">
                <a:solidFill>
                  <a:srgbClr val="002060"/>
                </a:solidFill>
              </a:rPr>
              <a:pPr>
                <a:spcBef>
                  <a:spcPct val="0"/>
                </a:spcBef>
                <a:buFontTx/>
                <a:buNone/>
              </a:pPr>
              <a:t>25</a:t>
            </a:fld>
            <a:endParaRPr lang="en-US" altLang="en-US" sz="1200">
              <a:solidFill>
                <a:srgbClr val="00206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EFC09C3-1FAB-43E5-A2F2-BA68D879805B}"/>
              </a:ext>
            </a:extLst>
          </p:cNvPr>
          <p:cNvSpPr>
            <a:spLocks noGrp="1"/>
          </p:cNvSpPr>
          <p:nvPr>
            <p:ph type="title"/>
          </p:nvPr>
        </p:nvSpPr>
        <p:spPr>
          <a:xfrm>
            <a:off x="1447800" y="152400"/>
            <a:ext cx="7391400" cy="1143000"/>
          </a:xfrm>
        </p:spPr>
        <p:txBody>
          <a:bodyPr/>
          <a:lstStyle/>
          <a:p>
            <a:r>
              <a:rPr lang="en-US" altLang="en-US" dirty="0">
                <a:solidFill>
                  <a:schemeClr val="tx1"/>
                </a:solidFill>
              </a:rPr>
              <a:t>          BSEE Data Center</a:t>
            </a:r>
          </a:p>
        </p:txBody>
      </p:sp>
      <p:pic>
        <p:nvPicPr>
          <p:cNvPr id="52228" name="Picture 2" descr="BSEE data center">
            <a:extLst>
              <a:ext uri="{FF2B5EF4-FFF2-40B4-BE49-F238E27FC236}">
                <a16:creationId xmlns:a16="http://schemas.microsoft.com/office/drawing/2014/main" id="{76EB7105-9C17-4971-BF58-5298918092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255390" y="1600200"/>
            <a:ext cx="6633219"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7" name="Slide Number Placeholder 3">
            <a:extLst>
              <a:ext uri="{FF2B5EF4-FFF2-40B4-BE49-F238E27FC236}">
                <a16:creationId xmlns:a16="http://schemas.microsoft.com/office/drawing/2014/main" id="{B0007F7B-A8A5-4263-B92C-1255A0867D8C}"/>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EA0E1E1-2691-4427-AD2E-4601D54A1381}" type="slidenum">
              <a:rPr lang="en-US" altLang="en-US" sz="1200" smtClean="0">
                <a:solidFill>
                  <a:srgbClr val="002060"/>
                </a:solidFill>
              </a:rPr>
              <a:pPr>
                <a:spcBef>
                  <a:spcPct val="0"/>
                </a:spcBef>
                <a:buFontTx/>
                <a:buNone/>
              </a:pPr>
              <a:t>26</a:t>
            </a:fld>
            <a:endParaRPr lang="en-US" altLang="en-US" sz="1200">
              <a:solidFill>
                <a:srgbClr val="00206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2859043-D9D7-4469-9EB0-90B4B6FDD43E}"/>
              </a:ext>
            </a:extLst>
          </p:cNvPr>
          <p:cNvSpPr>
            <a:spLocks noGrp="1"/>
          </p:cNvSpPr>
          <p:nvPr>
            <p:ph type="title"/>
          </p:nvPr>
        </p:nvSpPr>
        <p:spPr>
          <a:xfrm>
            <a:off x="1447800" y="152400"/>
            <a:ext cx="7467600" cy="1143000"/>
          </a:xfrm>
        </p:spPr>
        <p:txBody>
          <a:bodyPr/>
          <a:lstStyle/>
          <a:p>
            <a:r>
              <a:rPr lang="en-US" altLang="en-US">
                <a:solidFill>
                  <a:schemeClr val="tx1"/>
                </a:solidFill>
              </a:rPr>
              <a:t>eCommerce PASR reporting</a:t>
            </a:r>
          </a:p>
        </p:txBody>
      </p:sp>
      <p:pic>
        <p:nvPicPr>
          <p:cNvPr id="53252" name="Picture 5" descr="ECommerce PASR button">
            <a:extLst>
              <a:ext uri="{FF2B5EF4-FFF2-40B4-BE49-F238E27FC236}">
                <a16:creationId xmlns:a16="http://schemas.microsoft.com/office/drawing/2014/main" id="{FF998105-F4D2-4A36-82E1-87FDD4D1B3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57200" y="2161580"/>
            <a:ext cx="8229600" cy="3403202"/>
          </a:xfrm>
          <a:extLst>
            <a:ext uri="{91240B29-F687-4F45-9708-019B960494DF}">
              <a14:hiddenLine xmlns:a14="http://schemas.microsoft.com/office/drawing/2010/main" w="9525" algn="ctr">
                <a:solidFill>
                  <a:srgbClr val="000000"/>
                </a:solidFill>
                <a:miter lim="800000"/>
                <a:headEnd/>
                <a:tailEnd/>
              </a14:hiddenLine>
            </a:ext>
          </a:extLst>
        </p:spPr>
      </p:pic>
      <p:sp>
        <p:nvSpPr>
          <p:cNvPr id="6" name="Text Box 14">
            <a:extLst>
              <a:ext uri="{FF2B5EF4-FFF2-40B4-BE49-F238E27FC236}">
                <a16:creationId xmlns:a16="http://schemas.microsoft.com/office/drawing/2014/main" id="{33A0316C-76A9-487F-987F-39746380CAB3}"/>
              </a:ext>
            </a:extLst>
          </p:cNvPr>
          <p:cNvSpPr txBox="1">
            <a:spLocks noChangeArrowheads="1"/>
          </p:cNvSpPr>
          <p:nvPr/>
        </p:nvSpPr>
        <p:spPr bwMode="auto">
          <a:xfrm>
            <a:off x="3990975" y="3636963"/>
            <a:ext cx="3476625" cy="366712"/>
          </a:xfrm>
          <a:prstGeom prst="rect">
            <a:avLst/>
          </a:prstGeom>
          <a:solidFill>
            <a:srgbClr val="B8AAFF"/>
          </a:solidFill>
          <a:ln w="3175">
            <a:solidFill>
              <a:srgbClr val="000000"/>
            </a:solidFill>
          </a:ln>
        </p:spPr>
        <p:txBody>
          <a:bodyPr lIns="91407" tIns="45704" rIns="91407" bIns="45704">
            <a:spAutoFit/>
          </a:bodyPr>
          <a:lstStyle>
            <a:lvl1pPr eaLnBrk="0" hangingPunct="0">
              <a:defRPr sz="1400" b="1">
                <a:solidFill>
                  <a:schemeClr val="tx2"/>
                </a:solidFill>
                <a:latin typeface="Arial" pitchFamily="34" charset="0"/>
                <a:cs typeface="Arial" pitchFamily="34" charset="0"/>
              </a:defRPr>
            </a:lvl1pPr>
            <a:lvl2pPr marL="742950" indent="-285750" eaLnBrk="0" hangingPunct="0">
              <a:defRPr sz="1400" b="1">
                <a:solidFill>
                  <a:schemeClr val="tx2"/>
                </a:solidFill>
                <a:latin typeface="Arial" pitchFamily="34" charset="0"/>
                <a:cs typeface="Arial" pitchFamily="34" charset="0"/>
              </a:defRPr>
            </a:lvl2pPr>
            <a:lvl3pPr marL="1143000" indent="-228600" eaLnBrk="0" hangingPunct="0">
              <a:defRPr sz="1400" b="1">
                <a:solidFill>
                  <a:schemeClr val="tx2"/>
                </a:solidFill>
                <a:latin typeface="Arial" pitchFamily="34" charset="0"/>
                <a:cs typeface="Arial" pitchFamily="34" charset="0"/>
              </a:defRPr>
            </a:lvl3pPr>
            <a:lvl4pPr marL="1600200" indent="-228600" eaLnBrk="0" hangingPunct="0">
              <a:defRPr sz="1400" b="1">
                <a:solidFill>
                  <a:schemeClr val="tx2"/>
                </a:solidFill>
                <a:latin typeface="Arial" pitchFamily="34" charset="0"/>
                <a:cs typeface="Arial" pitchFamily="34" charset="0"/>
              </a:defRPr>
            </a:lvl4pPr>
            <a:lvl5pPr marL="2057400" indent="-228600" eaLnBrk="0" hangingPunct="0">
              <a:defRPr sz="1400" b="1">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2"/>
                </a:solidFill>
                <a:latin typeface="Arial" pitchFamily="34" charset="0"/>
                <a:cs typeface="Arial" pitchFamily="34" charset="0"/>
              </a:defRPr>
            </a:lvl9pPr>
          </a:lstStyle>
          <a:p>
            <a:pPr algn="ctr" defTabSz="914078" fontAlgn="auto">
              <a:spcBef>
                <a:spcPct val="50000"/>
              </a:spcBef>
              <a:spcAft>
                <a:spcPts val="0"/>
              </a:spcAft>
              <a:defRPr/>
            </a:pPr>
            <a:r>
              <a:rPr lang="en-US" sz="1800" b="0" kern="0" dirty="0">
                <a:solidFill>
                  <a:srgbClr val="000000"/>
                </a:solidFill>
                <a:latin typeface="Calibri" panose="020F0502020204030204" pitchFamily="34" charset="0"/>
              </a:rPr>
              <a:t>Click New PASR button to begin.</a:t>
            </a:r>
          </a:p>
        </p:txBody>
      </p:sp>
      <p:sp>
        <p:nvSpPr>
          <p:cNvPr id="8" name="Line 4">
            <a:extLst>
              <a:ext uri="{FF2B5EF4-FFF2-40B4-BE49-F238E27FC236}">
                <a16:creationId xmlns:a16="http://schemas.microsoft.com/office/drawing/2014/main" id="{D9C586F2-4B94-4749-AE26-58F4332F08E6}"/>
              </a:ext>
              <a:ext uri="{C183D7F6-B498-43B3-948B-1728B52AA6E4}">
                <adec:decorative xmlns:adec="http://schemas.microsoft.com/office/drawing/2017/decorative" val="1"/>
              </a:ext>
            </a:extLst>
          </p:cNvPr>
          <p:cNvSpPr>
            <a:spLocks noChangeShapeType="1"/>
          </p:cNvSpPr>
          <p:nvPr/>
        </p:nvSpPr>
        <p:spPr bwMode="auto">
          <a:xfrm flipH="1">
            <a:off x="3352800" y="3819525"/>
            <a:ext cx="638175" cy="142875"/>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53251" name="Slide Number Placeholder 3">
            <a:extLst>
              <a:ext uri="{FF2B5EF4-FFF2-40B4-BE49-F238E27FC236}">
                <a16:creationId xmlns:a16="http://schemas.microsoft.com/office/drawing/2014/main" id="{C9DBA309-9565-422B-85C0-82E5724DFD9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5F78079-420D-409B-8311-75F4A0387C8A}" type="slidenum">
              <a:rPr lang="en-US" altLang="en-US" sz="1200" smtClean="0">
                <a:solidFill>
                  <a:srgbClr val="002060"/>
                </a:solidFill>
              </a:rPr>
              <a:pPr>
                <a:spcBef>
                  <a:spcPct val="0"/>
                </a:spcBef>
                <a:buFontTx/>
                <a:buNone/>
              </a:pPr>
              <a:t>27</a:t>
            </a:fld>
            <a:endParaRPr lang="en-US" altLang="en-US" sz="1200">
              <a:solidFill>
                <a:srgbClr val="00206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3E31-40A8-4718-8BEB-CC7CCAAA48F6}"/>
              </a:ext>
            </a:extLst>
          </p:cNvPr>
          <p:cNvSpPr>
            <a:spLocks noGrp="1"/>
          </p:cNvSpPr>
          <p:nvPr>
            <p:ph type="title"/>
          </p:nvPr>
        </p:nvSpPr>
        <p:spPr>
          <a:xfrm>
            <a:off x="1447800" y="152400"/>
            <a:ext cx="7391400" cy="1143000"/>
          </a:xfrm>
        </p:spPr>
        <p:txBody>
          <a:bodyPr/>
          <a:lstStyle/>
          <a:p>
            <a:pPr>
              <a:defRPr/>
            </a:pPr>
            <a:r>
              <a:rPr lang="en-US" kern="0" dirty="0">
                <a:solidFill>
                  <a:schemeClr val="tx1"/>
                </a:solidFill>
              </a:rPr>
              <a:t>PASR Header and Property Line</a:t>
            </a:r>
            <a:endParaRPr lang="en-US" dirty="0"/>
          </a:p>
        </p:txBody>
      </p:sp>
      <p:pic>
        <p:nvPicPr>
          <p:cNvPr id="54276" name="Picture 4" descr="Details on PASR breakdown">
            <a:extLst>
              <a:ext uri="{FF2B5EF4-FFF2-40B4-BE49-F238E27FC236}">
                <a16:creationId xmlns:a16="http://schemas.microsoft.com/office/drawing/2014/main" id="{8E093323-D024-4C58-9456-B25A91E69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295400"/>
            <a:ext cx="91535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 name="Line 4">
            <a:extLst>
              <a:ext uri="{FF2B5EF4-FFF2-40B4-BE49-F238E27FC236}">
                <a16:creationId xmlns:a16="http://schemas.microsoft.com/office/drawing/2014/main" id="{606F3125-2707-4935-AAFD-55C54C38D14F}"/>
              </a:ext>
              <a:ext uri="{C183D7F6-B498-43B3-948B-1728B52AA6E4}">
                <adec:decorative xmlns:adec="http://schemas.microsoft.com/office/drawing/2017/decorative" val="1"/>
              </a:ext>
            </a:extLst>
          </p:cNvPr>
          <p:cNvSpPr>
            <a:spLocks noChangeShapeType="1"/>
          </p:cNvSpPr>
          <p:nvPr/>
        </p:nvSpPr>
        <p:spPr bwMode="auto">
          <a:xfrm flipH="1">
            <a:off x="2957513" y="2963863"/>
            <a:ext cx="762000" cy="76200"/>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54285" name="Rectangle 56">
            <a:extLst>
              <a:ext uri="{FF2B5EF4-FFF2-40B4-BE49-F238E27FC236}">
                <a16:creationId xmlns:a16="http://schemas.microsoft.com/office/drawing/2014/main" id="{334977BF-1A0C-42F5-851D-1CEC547ABA61}"/>
              </a:ext>
            </a:extLst>
          </p:cNvPr>
          <p:cNvSpPr>
            <a:spLocks noChangeArrowheads="1"/>
          </p:cNvSpPr>
          <p:nvPr/>
        </p:nvSpPr>
        <p:spPr bwMode="auto">
          <a:xfrm>
            <a:off x="2082800" y="2963863"/>
            <a:ext cx="709613" cy="296862"/>
          </a:xfrm>
          <a:prstGeom prst="rect">
            <a:avLst/>
          </a:prstGeom>
          <a:solidFill>
            <a:srgbClr val="FFFFFF"/>
          </a:solid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defTabSz="912813">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solidFill>
                  <a:srgbClr val="000000"/>
                </a:solidFill>
                <a:latin typeface="Verdana" panose="020B0604030504040204" pitchFamily="34" charset="0"/>
              </a:rPr>
              <a:t>F1111</a:t>
            </a:r>
          </a:p>
        </p:txBody>
      </p:sp>
      <p:sp>
        <p:nvSpPr>
          <p:cNvPr id="49" name="Text Box 8">
            <a:extLst>
              <a:ext uri="{FF2B5EF4-FFF2-40B4-BE49-F238E27FC236}">
                <a16:creationId xmlns:a16="http://schemas.microsoft.com/office/drawing/2014/main" id="{AAD73D44-D970-4F01-8BCE-A5AD037E8A5F}"/>
              </a:ext>
            </a:extLst>
          </p:cNvPr>
          <p:cNvSpPr txBox="1">
            <a:spLocks noChangeArrowheads="1"/>
          </p:cNvSpPr>
          <p:nvPr/>
        </p:nvSpPr>
        <p:spPr bwMode="auto">
          <a:xfrm>
            <a:off x="3719513" y="2771775"/>
            <a:ext cx="3795712" cy="466725"/>
          </a:xfrm>
          <a:prstGeom prst="rect">
            <a:avLst/>
          </a:prstGeom>
          <a:solidFill>
            <a:srgbClr val="B8AAFF"/>
          </a:solidFill>
          <a:ln w="3175" algn="ctr">
            <a:solidFill>
              <a:srgbClr val="000000"/>
            </a:solidFill>
            <a:miter lim="800000"/>
            <a:headEnd/>
            <a:tailEnd/>
          </a:ln>
        </p:spPr>
        <p:txBody>
          <a:bodyPr lIns="91407" tIns="45704" rIns="91407" bIns="45704">
            <a:spAutoFit/>
          </a:bodyPr>
          <a:lstStyle>
            <a:lvl1pPr eaLnBrk="0" hangingPunct="0">
              <a:defRPr sz="1400" b="1">
                <a:solidFill>
                  <a:schemeClr val="tx2"/>
                </a:solidFill>
                <a:latin typeface="Arial" pitchFamily="34" charset="0"/>
                <a:cs typeface="Arial" pitchFamily="34" charset="0"/>
              </a:defRPr>
            </a:lvl1pPr>
            <a:lvl2pPr marL="742950" indent="-285750" eaLnBrk="0" hangingPunct="0">
              <a:defRPr sz="1400" b="1">
                <a:solidFill>
                  <a:schemeClr val="tx2"/>
                </a:solidFill>
                <a:latin typeface="Arial" pitchFamily="34" charset="0"/>
                <a:cs typeface="Arial" pitchFamily="34" charset="0"/>
              </a:defRPr>
            </a:lvl2pPr>
            <a:lvl3pPr marL="1143000" indent="-228600" eaLnBrk="0" hangingPunct="0">
              <a:defRPr sz="1400" b="1">
                <a:solidFill>
                  <a:schemeClr val="tx2"/>
                </a:solidFill>
                <a:latin typeface="Arial" pitchFamily="34" charset="0"/>
                <a:cs typeface="Arial" pitchFamily="34" charset="0"/>
              </a:defRPr>
            </a:lvl3pPr>
            <a:lvl4pPr marL="1600200" indent="-228600" eaLnBrk="0" hangingPunct="0">
              <a:defRPr sz="1400" b="1">
                <a:solidFill>
                  <a:schemeClr val="tx2"/>
                </a:solidFill>
                <a:latin typeface="Arial" pitchFamily="34" charset="0"/>
                <a:cs typeface="Arial" pitchFamily="34" charset="0"/>
              </a:defRPr>
            </a:lvl4pPr>
            <a:lvl5pPr marL="2057400" indent="-228600" eaLnBrk="0" hangingPunct="0">
              <a:defRPr sz="1400" b="1">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2"/>
                </a:solidFill>
                <a:latin typeface="Arial" pitchFamily="34" charset="0"/>
                <a:cs typeface="Arial" pitchFamily="34" charset="0"/>
              </a:defRPr>
            </a:lvl9pPr>
          </a:lstStyle>
          <a:p>
            <a:pPr defTabSz="914078" fontAlgn="auto">
              <a:spcBef>
                <a:spcPct val="50000"/>
              </a:spcBef>
              <a:spcAft>
                <a:spcPts val="0"/>
              </a:spcAft>
              <a:defRPr/>
            </a:pPr>
            <a:r>
              <a:rPr lang="en-US" sz="1200" kern="0" dirty="0">
                <a:solidFill>
                  <a:srgbClr val="000000"/>
                </a:solidFill>
                <a:latin typeface="Calibri" panose="020F0502020204030204" pitchFamily="34" charset="0"/>
              </a:rPr>
              <a:t>Operator Code</a:t>
            </a:r>
            <a:r>
              <a:rPr lang="en-US" sz="1200" b="0" kern="0" dirty="0">
                <a:solidFill>
                  <a:srgbClr val="000000"/>
                </a:solidFill>
                <a:latin typeface="Calibri" panose="020F0502020204030204" pitchFamily="34" charset="0"/>
              </a:rPr>
              <a:t>:  Select Operator Code if authorized for multiple operator #’s</a:t>
            </a:r>
          </a:p>
        </p:txBody>
      </p:sp>
      <p:sp>
        <p:nvSpPr>
          <p:cNvPr id="54284" name="Rectangle 55">
            <a:extLst>
              <a:ext uri="{FF2B5EF4-FFF2-40B4-BE49-F238E27FC236}">
                <a16:creationId xmlns:a16="http://schemas.microsoft.com/office/drawing/2014/main" id="{583BDC9C-DECD-468E-A468-4B695EDE96E8}"/>
              </a:ext>
            </a:extLst>
          </p:cNvPr>
          <p:cNvSpPr>
            <a:spLocks noChangeArrowheads="1"/>
          </p:cNvSpPr>
          <p:nvPr/>
        </p:nvSpPr>
        <p:spPr bwMode="auto">
          <a:xfrm>
            <a:off x="2057400" y="3352800"/>
            <a:ext cx="1905000" cy="228600"/>
          </a:xfrm>
          <a:prstGeom prst="rect">
            <a:avLst/>
          </a:prstGeom>
          <a:solidFill>
            <a:srgbClr val="FFFFFF"/>
          </a:solid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defTabSz="912813">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solidFill>
                  <a:srgbClr val="000000"/>
                </a:solidFill>
                <a:latin typeface="Verdana" panose="020B0604030504040204" pitchFamily="34" charset="0"/>
              </a:rPr>
              <a:t>Big Oil Company</a:t>
            </a:r>
          </a:p>
        </p:txBody>
      </p:sp>
      <p:sp>
        <p:nvSpPr>
          <p:cNvPr id="54292" name="Rectangle 55">
            <a:extLst>
              <a:ext uri="{FF2B5EF4-FFF2-40B4-BE49-F238E27FC236}">
                <a16:creationId xmlns:a16="http://schemas.microsoft.com/office/drawing/2014/main" id="{7952A639-A994-4641-B771-2AD11D837850}"/>
              </a:ext>
            </a:extLst>
          </p:cNvPr>
          <p:cNvSpPr>
            <a:spLocks noChangeArrowheads="1"/>
          </p:cNvSpPr>
          <p:nvPr/>
        </p:nvSpPr>
        <p:spPr bwMode="auto">
          <a:xfrm>
            <a:off x="2105025" y="3802063"/>
            <a:ext cx="1857375" cy="228600"/>
          </a:xfrm>
          <a:prstGeom prst="rect">
            <a:avLst/>
          </a:prstGeom>
          <a:solidFill>
            <a:srgbClr val="FFFFFF"/>
          </a:solid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defTabSz="912813">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solidFill>
                  <a:srgbClr val="000000"/>
                </a:solidFill>
                <a:latin typeface="Verdana" panose="020B0604030504040204" pitchFamily="34" charset="0"/>
              </a:rPr>
              <a:t>Req – But you decide</a:t>
            </a:r>
          </a:p>
        </p:txBody>
      </p:sp>
      <p:sp>
        <p:nvSpPr>
          <p:cNvPr id="51" name="Text Box 8">
            <a:extLst>
              <a:ext uri="{FF2B5EF4-FFF2-40B4-BE49-F238E27FC236}">
                <a16:creationId xmlns:a16="http://schemas.microsoft.com/office/drawing/2014/main" id="{E43128F8-4FA4-41E5-AC07-AA25855C18F5}"/>
              </a:ext>
            </a:extLst>
          </p:cNvPr>
          <p:cNvSpPr txBox="1">
            <a:spLocks noChangeArrowheads="1"/>
          </p:cNvSpPr>
          <p:nvPr/>
        </p:nvSpPr>
        <p:spPr bwMode="auto">
          <a:xfrm>
            <a:off x="4772025" y="3659188"/>
            <a:ext cx="2743200" cy="279400"/>
          </a:xfrm>
          <a:prstGeom prst="rect">
            <a:avLst/>
          </a:prstGeom>
          <a:solidFill>
            <a:srgbClr val="B8AAFF"/>
          </a:solidFill>
          <a:ln>
            <a:solidFill>
              <a:srgbClr val="000000"/>
            </a:solidFill>
          </a:ln>
        </p:spPr>
        <p:txBody>
          <a:bodyPr lIns="91407" tIns="45704" rIns="91407" bIns="45704">
            <a:spAutoFit/>
          </a:bodyPr>
          <a:lstStyle>
            <a:lvl1pPr eaLnBrk="0" hangingPunct="0">
              <a:defRPr sz="1400" b="1">
                <a:solidFill>
                  <a:schemeClr val="tx2"/>
                </a:solidFill>
                <a:latin typeface="Arial" pitchFamily="34" charset="0"/>
                <a:cs typeface="Arial" pitchFamily="34" charset="0"/>
              </a:defRPr>
            </a:lvl1pPr>
            <a:lvl2pPr marL="742950" indent="-285750" eaLnBrk="0" hangingPunct="0">
              <a:defRPr sz="1400" b="1">
                <a:solidFill>
                  <a:schemeClr val="tx2"/>
                </a:solidFill>
                <a:latin typeface="Arial" pitchFamily="34" charset="0"/>
                <a:cs typeface="Arial" pitchFamily="34" charset="0"/>
              </a:defRPr>
            </a:lvl2pPr>
            <a:lvl3pPr marL="1143000" indent="-228600" eaLnBrk="0" hangingPunct="0">
              <a:defRPr sz="1400" b="1">
                <a:solidFill>
                  <a:schemeClr val="tx2"/>
                </a:solidFill>
                <a:latin typeface="Arial" pitchFamily="34" charset="0"/>
                <a:cs typeface="Arial" pitchFamily="34" charset="0"/>
              </a:defRPr>
            </a:lvl3pPr>
            <a:lvl4pPr marL="1600200" indent="-228600" eaLnBrk="0" hangingPunct="0">
              <a:defRPr sz="1400" b="1">
                <a:solidFill>
                  <a:schemeClr val="tx2"/>
                </a:solidFill>
                <a:latin typeface="Arial" pitchFamily="34" charset="0"/>
                <a:cs typeface="Arial" pitchFamily="34" charset="0"/>
              </a:defRPr>
            </a:lvl4pPr>
            <a:lvl5pPr marL="2057400" indent="-228600" eaLnBrk="0" hangingPunct="0">
              <a:defRPr sz="1400" b="1">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1400" b="1">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1400" b="1">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1400" b="1">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1400" b="1">
                <a:solidFill>
                  <a:schemeClr val="tx2"/>
                </a:solidFill>
                <a:latin typeface="Arial" pitchFamily="34" charset="0"/>
                <a:cs typeface="Arial" pitchFamily="34" charset="0"/>
              </a:defRPr>
            </a:lvl9pPr>
          </a:lstStyle>
          <a:p>
            <a:pPr defTabSz="914078" fontAlgn="auto">
              <a:spcBef>
                <a:spcPct val="50000"/>
              </a:spcBef>
              <a:spcAft>
                <a:spcPts val="0"/>
              </a:spcAft>
              <a:defRPr/>
            </a:pPr>
            <a:r>
              <a:rPr lang="en-US" sz="1200" b="0" kern="0" dirty="0">
                <a:solidFill>
                  <a:srgbClr val="000000"/>
                </a:solidFill>
                <a:latin typeface="Calibri" panose="020F0502020204030204" pitchFamily="34" charset="0"/>
              </a:rPr>
              <a:t>Document name assigned by operator</a:t>
            </a:r>
            <a:endParaRPr lang="en-US" sz="1200" kern="0" dirty="0">
              <a:solidFill>
                <a:srgbClr val="000000"/>
              </a:solidFill>
              <a:latin typeface="Calibri" panose="020F0502020204030204" pitchFamily="34" charset="0"/>
            </a:endParaRPr>
          </a:p>
        </p:txBody>
      </p:sp>
      <p:sp>
        <p:nvSpPr>
          <p:cNvPr id="53" name="Rectangle 9">
            <a:extLst>
              <a:ext uri="{FF2B5EF4-FFF2-40B4-BE49-F238E27FC236}">
                <a16:creationId xmlns:a16="http://schemas.microsoft.com/office/drawing/2014/main" id="{9677C497-9E8F-4120-81EA-D0915B0CE43B}"/>
              </a:ext>
            </a:extLst>
          </p:cNvPr>
          <p:cNvSpPr>
            <a:spLocks noChangeArrowheads="1"/>
          </p:cNvSpPr>
          <p:nvPr/>
        </p:nvSpPr>
        <p:spPr bwMode="auto">
          <a:xfrm>
            <a:off x="1676400" y="4114800"/>
            <a:ext cx="2819400" cy="533400"/>
          </a:xfrm>
          <a:prstGeom prst="rect">
            <a:avLst/>
          </a:prstGeom>
          <a:solidFill>
            <a:srgbClr val="B8AAFF"/>
          </a:solidFill>
          <a:ln>
            <a:solidFill>
              <a:srgbClr val="000000"/>
            </a:solidFill>
          </a:ln>
        </p:spPr>
        <p:txBody>
          <a:bodyPr wrap="none" lIns="91407" tIns="45704" rIns="91407" bIns="45704" anchor="ctr"/>
          <a:lstStyle/>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API</a:t>
            </a:r>
            <a:r>
              <a:rPr lang="en-US" sz="1200" kern="0" dirty="0">
                <a:solidFill>
                  <a:srgbClr val="000000"/>
                </a:solidFill>
                <a:latin typeface="Cambria" pitchFamily="18" charset="0"/>
              </a:rPr>
              <a:t> Gravity for Oil FMPs (FMP Number </a:t>
            </a:r>
          </a:p>
          <a:p>
            <a:pPr defTabSz="914078" eaLnBrk="1" fontAlgn="auto" hangingPunct="1">
              <a:spcBef>
                <a:spcPts val="0"/>
              </a:spcBef>
              <a:spcAft>
                <a:spcPts val="0"/>
              </a:spcAft>
              <a:defRPr/>
            </a:pPr>
            <a:r>
              <a:rPr lang="en-US" sz="1200" kern="0" dirty="0">
                <a:solidFill>
                  <a:srgbClr val="000000"/>
                </a:solidFill>
                <a:latin typeface="Cambria" pitchFamily="18" charset="0"/>
              </a:rPr>
              <a:t>Starts with 2), Btu Content for </a:t>
            </a:r>
            <a:r>
              <a:rPr lang="en-US" sz="1200" kern="0" dirty="0">
                <a:solidFill>
                  <a:srgbClr val="000000"/>
                </a:solidFill>
                <a:latin typeface="Calibri" panose="020F0502020204030204" pitchFamily="34" charset="0"/>
              </a:rPr>
              <a:t>Gas</a:t>
            </a:r>
            <a:r>
              <a:rPr lang="en-US" sz="1200" kern="0" dirty="0">
                <a:solidFill>
                  <a:srgbClr val="000000"/>
                </a:solidFill>
                <a:latin typeface="Cambria" pitchFamily="18" charset="0"/>
              </a:rPr>
              <a:t> FMPs </a:t>
            </a:r>
          </a:p>
          <a:p>
            <a:pPr defTabSz="914078" eaLnBrk="1" fontAlgn="auto" hangingPunct="1">
              <a:spcBef>
                <a:spcPts val="0"/>
              </a:spcBef>
              <a:spcAft>
                <a:spcPts val="0"/>
              </a:spcAft>
              <a:defRPr/>
            </a:pPr>
            <a:r>
              <a:rPr lang="en-US" sz="1200" kern="0" dirty="0">
                <a:solidFill>
                  <a:srgbClr val="000000"/>
                </a:solidFill>
                <a:latin typeface="Cambria" pitchFamily="18" charset="0"/>
              </a:rPr>
              <a:t>(FMP Number starts with 3)</a:t>
            </a:r>
          </a:p>
        </p:txBody>
      </p:sp>
      <p:sp>
        <p:nvSpPr>
          <p:cNvPr id="50" name="Rectangle 9">
            <a:extLst>
              <a:ext uri="{FF2B5EF4-FFF2-40B4-BE49-F238E27FC236}">
                <a16:creationId xmlns:a16="http://schemas.microsoft.com/office/drawing/2014/main" id="{785987B9-B803-41CE-8C06-0F81B0B289AF}"/>
              </a:ext>
            </a:extLst>
          </p:cNvPr>
          <p:cNvSpPr>
            <a:spLocks noChangeArrowheads="1"/>
          </p:cNvSpPr>
          <p:nvPr/>
        </p:nvSpPr>
        <p:spPr bwMode="auto">
          <a:xfrm>
            <a:off x="0" y="6172200"/>
            <a:ext cx="1905000" cy="685800"/>
          </a:xfrm>
          <a:prstGeom prst="rect">
            <a:avLst/>
          </a:prstGeom>
          <a:solidFill>
            <a:srgbClr val="B8AAFF"/>
          </a:solidFill>
          <a:ln>
            <a:solidFill>
              <a:srgbClr val="000000"/>
            </a:solidFill>
          </a:ln>
        </p:spPr>
        <p:txBody>
          <a:bodyPr wrap="none" lIns="91407" tIns="45704" rIns="91407" bIns="45704" anchor="ctr"/>
          <a:lstStyle/>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Ensure correct Report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Type is selected:  Original,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Modify or Replace</a:t>
            </a:r>
          </a:p>
        </p:txBody>
      </p:sp>
      <p:sp>
        <p:nvSpPr>
          <p:cNvPr id="52" name="Rectangle 9">
            <a:extLst>
              <a:ext uri="{FF2B5EF4-FFF2-40B4-BE49-F238E27FC236}">
                <a16:creationId xmlns:a16="http://schemas.microsoft.com/office/drawing/2014/main" id="{97599202-0DCD-4950-AFC1-021CD17C219A}"/>
              </a:ext>
            </a:extLst>
          </p:cNvPr>
          <p:cNvSpPr>
            <a:spLocks noChangeArrowheads="1"/>
          </p:cNvSpPr>
          <p:nvPr/>
        </p:nvSpPr>
        <p:spPr bwMode="auto">
          <a:xfrm>
            <a:off x="2105025" y="6210300"/>
            <a:ext cx="2009775" cy="381000"/>
          </a:xfrm>
          <a:prstGeom prst="rect">
            <a:avLst/>
          </a:prstGeom>
          <a:solidFill>
            <a:srgbClr val="B8AAFF"/>
          </a:solidFill>
          <a:ln>
            <a:solidFill>
              <a:srgbClr val="000000"/>
            </a:solidFill>
          </a:ln>
        </p:spPr>
        <p:txBody>
          <a:bodyPr wrap="none" lIns="91407" tIns="45704" rIns="91407" bIns="45704" anchor="ctr"/>
          <a:lstStyle/>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Using the correct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Production Month is critical</a:t>
            </a:r>
          </a:p>
        </p:txBody>
      </p:sp>
      <p:sp>
        <p:nvSpPr>
          <p:cNvPr id="54" name="Rectangle 9">
            <a:extLst>
              <a:ext uri="{FF2B5EF4-FFF2-40B4-BE49-F238E27FC236}">
                <a16:creationId xmlns:a16="http://schemas.microsoft.com/office/drawing/2014/main" id="{4576EC2D-C9BA-4E8A-AA09-63CB9FA59DA9}"/>
              </a:ext>
            </a:extLst>
          </p:cNvPr>
          <p:cNvSpPr>
            <a:spLocks noChangeArrowheads="1"/>
          </p:cNvSpPr>
          <p:nvPr/>
        </p:nvSpPr>
        <p:spPr bwMode="auto">
          <a:xfrm>
            <a:off x="5000625" y="6200775"/>
            <a:ext cx="1143000" cy="228600"/>
          </a:xfrm>
          <a:prstGeom prst="rect">
            <a:avLst/>
          </a:prstGeom>
          <a:solidFill>
            <a:srgbClr val="B8AAFF"/>
          </a:solidFill>
          <a:ln>
            <a:solidFill>
              <a:srgbClr val="000000"/>
            </a:solidFill>
          </a:ln>
        </p:spPr>
        <p:txBody>
          <a:bodyPr wrap="none" lIns="91407" tIns="45704" rIns="91407" bIns="45704" anchor="ctr"/>
          <a:lstStyle/>
          <a:p>
            <a:pPr algn="ct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Optional Field</a:t>
            </a:r>
          </a:p>
        </p:txBody>
      </p:sp>
      <p:sp>
        <p:nvSpPr>
          <p:cNvPr id="20" name="Line 4">
            <a:extLst>
              <a:ext uri="{FF2B5EF4-FFF2-40B4-BE49-F238E27FC236}">
                <a16:creationId xmlns:a16="http://schemas.microsoft.com/office/drawing/2014/main" id="{232B57E8-ABB2-4AB0-8BA9-8EF342906148}"/>
              </a:ext>
              <a:ext uri="{C183D7F6-B498-43B3-948B-1728B52AA6E4}">
                <adec:decorative xmlns:adec="http://schemas.microsoft.com/office/drawing/2017/decorative" val="1"/>
              </a:ext>
            </a:extLst>
          </p:cNvPr>
          <p:cNvSpPr>
            <a:spLocks noChangeShapeType="1"/>
          </p:cNvSpPr>
          <p:nvPr/>
        </p:nvSpPr>
        <p:spPr bwMode="auto">
          <a:xfrm flipH="1">
            <a:off x="2819400" y="4648200"/>
            <a:ext cx="266700" cy="228600"/>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21" name="Line 4">
            <a:extLst>
              <a:ext uri="{FF2B5EF4-FFF2-40B4-BE49-F238E27FC236}">
                <a16:creationId xmlns:a16="http://schemas.microsoft.com/office/drawing/2014/main" id="{6AF2CB5E-FBE5-422D-B66D-C1E8D5BD7134}"/>
              </a:ext>
              <a:ext uri="{C183D7F6-B498-43B3-948B-1728B52AA6E4}">
                <adec:decorative xmlns:adec="http://schemas.microsoft.com/office/drawing/2017/decorative" val="1"/>
              </a:ext>
            </a:extLst>
          </p:cNvPr>
          <p:cNvSpPr>
            <a:spLocks noChangeShapeType="1"/>
          </p:cNvSpPr>
          <p:nvPr/>
        </p:nvSpPr>
        <p:spPr bwMode="auto">
          <a:xfrm flipH="1">
            <a:off x="4010025" y="3889375"/>
            <a:ext cx="762000" cy="0"/>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22" name="Line 4">
            <a:extLst>
              <a:ext uri="{FF2B5EF4-FFF2-40B4-BE49-F238E27FC236}">
                <a16:creationId xmlns:a16="http://schemas.microsoft.com/office/drawing/2014/main" id="{2688F6EC-81A5-44FD-B5F5-E6F99BD684A3}"/>
              </a:ext>
              <a:ext uri="{C183D7F6-B498-43B3-948B-1728B52AA6E4}">
                <adec:decorative xmlns:adec="http://schemas.microsoft.com/office/drawing/2017/decorative" val="1"/>
              </a:ext>
            </a:extLst>
          </p:cNvPr>
          <p:cNvSpPr>
            <a:spLocks noChangeShapeType="1"/>
          </p:cNvSpPr>
          <p:nvPr/>
        </p:nvSpPr>
        <p:spPr bwMode="auto">
          <a:xfrm flipV="1">
            <a:off x="838200" y="5867400"/>
            <a:ext cx="457200" cy="295275"/>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23" name="Line 4">
            <a:extLst>
              <a:ext uri="{FF2B5EF4-FFF2-40B4-BE49-F238E27FC236}">
                <a16:creationId xmlns:a16="http://schemas.microsoft.com/office/drawing/2014/main" id="{CB20AE9A-7B42-426A-ABD3-CE74C6F099AB}"/>
              </a:ext>
              <a:ext uri="{C183D7F6-B498-43B3-948B-1728B52AA6E4}">
                <adec:decorative xmlns:adec="http://schemas.microsoft.com/office/drawing/2017/decorative" val="1"/>
              </a:ext>
            </a:extLst>
          </p:cNvPr>
          <p:cNvSpPr>
            <a:spLocks noChangeShapeType="1"/>
          </p:cNvSpPr>
          <p:nvPr/>
        </p:nvSpPr>
        <p:spPr bwMode="auto">
          <a:xfrm>
            <a:off x="3109913" y="4648200"/>
            <a:ext cx="166687" cy="296863"/>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24" name="Line 4">
            <a:extLst>
              <a:ext uri="{FF2B5EF4-FFF2-40B4-BE49-F238E27FC236}">
                <a16:creationId xmlns:a16="http://schemas.microsoft.com/office/drawing/2014/main" id="{46851407-100B-42AE-BB5C-9120EB300CA1}"/>
              </a:ext>
              <a:ext uri="{C183D7F6-B498-43B3-948B-1728B52AA6E4}">
                <adec:decorative xmlns:adec="http://schemas.microsoft.com/office/drawing/2017/decorative" val="1"/>
              </a:ext>
            </a:extLst>
          </p:cNvPr>
          <p:cNvSpPr>
            <a:spLocks noChangeShapeType="1"/>
          </p:cNvSpPr>
          <p:nvPr/>
        </p:nvSpPr>
        <p:spPr bwMode="auto">
          <a:xfrm flipH="1" flipV="1">
            <a:off x="2286000" y="5943600"/>
            <a:ext cx="609600" cy="228600"/>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25" name="Line 4">
            <a:extLst>
              <a:ext uri="{FF2B5EF4-FFF2-40B4-BE49-F238E27FC236}">
                <a16:creationId xmlns:a16="http://schemas.microsoft.com/office/drawing/2014/main" id="{E5F7ECEE-AA0A-47CD-8FD0-129E64BF1BF7}"/>
              </a:ext>
              <a:ext uri="{C183D7F6-B498-43B3-948B-1728B52AA6E4}">
                <adec:decorative xmlns:adec="http://schemas.microsoft.com/office/drawing/2017/decorative" val="1"/>
              </a:ext>
            </a:extLst>
          </p:cNvPr>
          <p:cNvSpPr>
            <a:spLocks noChangeShapeType="1"/>
          </p:cNvSpPr>
          <p:nvPr/>
        </p:nvSpPr>
        <p:spPr bwMode="auto">
          <a:xfrm flipH="1" flipV="1">
            <a:off x="5191125" y="5867400"/>
            <a:ext cx="381000" cy="333375"/>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54275" name="Slide Number Placeholder 3">
            <a:extLst>
              <a:ext uri="{FF2B5EF4-FFF2-40B4-BE49-F238E27FC236}">
                <a16:creationId xmlns:a16="http://schemas.microsoft.com/office/drawing/2014/main" id="{C526F623-77C5-4E96-B0AD-AE10E4691079}"/>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3EDC92-6EE4-4C6E-9332-AAAE38375875}" type="slidenum">
              <a:rPr lang="en-US" altLang="en-US" sz="1200" smtClean="0">
                <a:solidFill>
                  <a:srgbClr val="002060"/>
                </a:solidFill>
              </a:rPr>
              <a:pPr>
                <a:spcBef>
                  <a:spcPct val="0"/>
                </a:spcBef>
                <a:buFontTx/>
                <a:buNone/>
              </a:pPr>
              <a:t>28</a:t>
            </a:fld>
            <a:endParaRPr lang="en-US" altLang="en-US" sz="12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0" grpId="0" animBg="1"/>
      <p:bldP spid="52" grpId="0" animBg="1"/>
      <p:bldP spid="5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5275D-F28B-4C29-A8D8-C1E9485BB20C}"/>
              </a:ext>
            </a:extLst>
          </p:cNvPr>
          <p:cNvSpPr>
            <a:spLocks noGrp="1"/>
          </p:cNvSpPr>
          <p:nvPr>
            <p:ph type="title"/>
          </p:nvPr>
        </p:nvSpPr>
        <p:spPr/>
        <p:txBody>
          <a:bodyPr/>
          <a:lstStyle/>
          <a:p>
            <a:pPr>
              <a:defRPr/>
            </a:pPr>
            <a:r>
              <a:rPr lang="en-US" kern="0" dirty="0">
                <a:solidFill>
                  <a:schemeClr val="tx1"/>
                </a:solidFill>
              </a:rPr>
              <a:t>             PASR Property Line cont.</a:t>
            </a:r>
            <a:endParaRPr lang="en-US" dirty="0"/>
          </a:p>
        </p:txBody>
      </p:sp>
      <p:sp>
        <p:nvSpPr>
          <p:cNvPr id="55299" name="Content Placeholder 2">
            <a:extLst>
              <a:ext uri="{FF2B5EF4-FFF2-40B4-BE49-F238E27FC236}">
                <a16:creationId xmlns:a16="http://schemas.microsoft.com/office/drawing/2014/main" id="{BC0B4FE7-1417-4F09-99A6-A3E529514061}"/>
              </a:ext>
              <a:ext uri="{C183D7F6-B498-43B3-948B-1728B52AA6E4}">
                <adec:decorative xmlns:adec="http://schemas.microsoft.com/office/drawing/2017/decorative" val="1"/>
              </a:ext>
            </a:extLst>
          </p:cNvPr>
          <p:cNvSpPr>
            <a:spLocks noGrp="1"/>
          </p:cNvSpPr>
          <p:nvPr>
            <p:ph idx="1"/>
          </p:nvPr>
        </p:nvSpPr>
        <p:spPr/>
        <p:txBody>
          <a:bodyPr/>
          <a:lstStyle/>
          <a:p>
            <a:endParaRPr lang="en-US" altLang="en-US"/>
          </a:p>
        </p:txBody>
      </p:sp>
      <p:pic>
        <p:nvPicPr>
          <p:cNvPr id="55302" name="Picture 5" descr="Details on inputting PASR information">
            <a:extLst>
              <a:ext uri="{FF2B5EF4-FFF2-40B4-BE49-F238E27FC236}">
                <a16:creationId xmlns:a16="http://schemas.microsoft.com/office/drawing/2014/main" id="{DC76C949-37DE-458D-967E-2D6785DEE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447800"/>
            <a:ext cx="915352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5304" name="Rectangle 10">
            <a:extLst>
              <a:ext uri="{FF2B5EF4-FFF2-40B4-BE49-F238E27FC236}">
                <a16:creationId xmlns:a16="http://schemas.microsoft.com/office/drawing/2014/main" id="{7A29C155-FBA4-49B7-A1DC-879E6E02E748}"/>
              </a:ext>
            </a:extLst>
          </p:cNvPr>
          <p:cNvSpPr>
            <a:spLocks noChangeArrowheads="1"/>
          </p:cNvSpPr>
          <p:nvPr/>
        </p:nvSpPr>
        <p:spPr bwMode="auto">
          <a:xfrm>
            <a:off x="2109788" y="2679700"/>
            <a:ext cx="709612" cy="228600"/>
          </a:xfrm>
          <a:prstGeom prst="rect">
            <a:avLst/>
          </a:prstGeom>
          <a:solidFill>
            <a:srgbClr val="FFFFFF"/>
          </a:solid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defTabSz="912813">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solidFill>
                  <a:srgbClr val="000000"/>
                </a:solidFill>
                <a:latin typeface="Verdana" panose="020B0604030504040204" pitchFamily="34" charset="0"/>
              </a:rPr>
              <a:t>F1111</a:t>
            </a:r>
          </a:p>
        </p:txBody>
      </p:sp>
      <p:sp>
        <p:nvSpPr>
          <p:cNvPr id="55305" name="Rectangle 11">
            <a:extLst>
              <a:ext uri="{FF2B5EF4-FFF2-40B4-BE49-F238E27FC236}">
                <a16:creationId xmlns:a16="http://schemas.microsoft.com/office/drawing/2014/main" id="{C26B74D8-CA9F-442F-BAF9-AFFA20536F20}"/>
              </a:ext>
            </a:extLst>
          </p:cNvPr>
          <p:cNvSpPr>
            <a:spLocks noChangeArrowheads="1"/>
          </p:cNvSpPr>
          <p:nvPr/>
        </p:nvSpPr>
        <p:spPr bwMode="auto">
          <a:xfrm>
            <a:off x="2105025" y="2990850"/>
            <a:ext cx="1857375" cy="228600"/>
          </a:xfrm>
          <a:prstGeom prst="rect">
            <a:avLst/>
          </a:prstGeom>
          <a:solidFill>
            <a:srgbClr val="FFFFFF"/>
          </a:solidFill>
          <a:ln>
            <a:noFill/>
          </a:ln>
          <a:effectLst/>
          <a:extLs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defTabSz="912813">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solidFill>
                  <a:srgbClr val="000000"/>
                </a:solidFill>
                <a:latin typeface="Verdana" panose="020B0604030504040204" pitchFamily="34" charset="0"/>
              </a:rPr>
              <a:t>Big Oil</a:t>
            </a:r>
          </a:p>
        </p:txBody>
      </p:sp>
      <p:sp>
        <p:nvSpPr>
          <p:cNvPr id="10" name="Rectangle 9">
            <a:extLst>
              <a:ext uri="{FF2B5EF4-FFF2-40B4-BE49-F238E27FC236}">
                <a16:creationId xmlns:a16="http://schemas.microsoft.com/office/drawing/2014/main" id="{D390A2F1-9A1F-4F9C-BD56-49EED414E9BD}"/>
              </a:ext>
            </a:extLst>
          </p:cNvPr>
          <p:cNvSpPr>
            <a:spLocks noChangeArrowheads="1"/>
          </p:cNvSpPr>
          <p:nvPr/>
        </p:nvSpPr>
        <p:spPr bwMode="auto">
          <a:xfrm>
            <a:off x="3124200" y="5162550"/>
            <a:ext cx="2662238" cy="1295400"/>
          </a:xfrm>
          <a:prstGeom prst="rect">
            <a:avLst/>
          </a:prstGeom>
          <a:solidFill>
            <a:srgbClr val="B8AAFF"/>
          </a:solidFill>
          <a:ln>
            <a:solidFill>
              <a:srgbClr val="000000"/>
            </a:solidFill>
          </a:ln>
        </p:spPr>
        <p:txBody>
          <a:bodyPr wrap="none" lIns="91407" tIns="45704" rIns="91407" bIns="45704" anchor="ctr"/>
          <a:lstStyle/>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Enter the number of the FMP on which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the report is being submitted.  The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Commingling indicator for this FMP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must be a 3 or 4.  If this is not a sales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meter, fill in the Output and Sales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Fac./Measurement Pt. fields.</a:t>
            </a:r>
          </a:p>
        </p:txBody>
      </p:sp>
      <p:sp>
        <p:nvSpPr>
          <p:cNvPr id="5" name="Rectangle 9">
            <a:extLst>
              <a:ext uri="{FF2B5EF4-FFF2-40B4-BE49-F238E27FC236}">
                <a16:creationId xmlns:a16="http://schemas.microsoft.com/office/drawing/2014/main" id="{F5B49FFB-7A47-4EB4-8401-B474ABD39ACE}"/>
              </a:ext>
            </a:extLst>
          </p:cNvPr>
          <p:cNvSpPr>
            <a:spLocks noChangeArrowheads="1"/>
          </p:cNvSpPr>
          <p:nvPr/>
        </p:nvSpPr>
        <p:spPr bwMode="auto">
          <a:xfrm>
            <a:off x="6248400" y="5334000"/>
            <a:ext cx="2743200" cy="762000"/>
          </a:xfrm>
          <a:prstGeom prst="rect">
            <a:avLst/>
          </a:prstGeom>
          <a:solidFill>
            <a:srgbClr val="B8AAFF"/>
          </a:solidFill>
          <a:ln>
            <a:solidFill>
              <a:srgbClr val="000000"/>
            </a:solidFill>
          </a:ln>
        </p:spPr>
        <p:txBody>
          <a:bodyPr wrap="none" lIns="91407" tIns="45704" rIns="91407" bIns="45704" anchor="ctr"/>
          <a:lstStyle/>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Enter the number of the Output/Sales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FMP.  Leave blank if the number in the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previous block is a sales meter.</a:t>
            </a:r>
          </a:p>
        </p:txBody>
      </p:sp>
      <p:sp>
        <p:nvSpPr>
          <p:cNvPr id="17" name="Line 4">
            <a:extLst>
              <a:ext uri="{FF2B5EF4-FFF2-40B4-BE49-F238E27FC236}">
                <a16:creationId xmlns:a16="http://schemas.microsoft.com/office/drawing/2014/main" id="{46747A9B-4E4B-4222-B998-D48892DF83D2}"/>
              </a:ext>
              <a:ext uri="{C183D7F6-B498-43B3-948B-1728B52AA6E4}">
                <adec:decorative xmlns:adec="http://schemas.microsoft.com/office/drawing/2017/decorative" val="1"/>
              </a:ext>
            </a:extLst>
          </p:cNvPr>
          <p:cNvSpPr>
            <a:spLocks noChangeShapeType="1"/>
          </p:cNvSpPr>
          <p:nvPr/>
        </p:nvSpPr>
        <p:spPr bwMode="auto">
          <a:xfrm flipH="1" flipV="1">
            <a:off x="7010400" y="4876800"/>
            <a:ext cx="381000" cy="457200"/>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18" name="Line 4">
            <a:extLst>
              <a:ext uri="{FF2B5EF4-FFF2-40B4-BE49-F238E27FC236}">
                <a16:creationId xmlns:a16="http://schemas.microsoft.com/office/drawing/2014/main" id="{681F340E-C05D-4B55-AAA0-A338695019CD}"/>
              </a:ext>
              <a:ext uri="{C183D7F6-B498-43B3-948B-1728B52AA6E4}">
                <adec:decorative xmlns:adec="http://schemas.microsoft.com/office/drawing/2017/decorative" val="1"/>
              </a:ext>
            </a:extLst>
          </p:cNvPr>
          <p:cNvSpPr>
            <a:spLocks noChangeShapeType="1"/>
          </p:cNvSpPr>
          <p:nvPr/>
        </p:nvSpPr>
        <p:spPr bwMode="auto">
          <a:xfrm flipV="1">
            <a:off x="7391400" y="4876800"/>
            <a:ext cx="533400" cy="457200"/>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19" name="Line 4">
            <a:extLst>
              <a:ext uri="{FF2B5EF4-FFF2-40B4-BE49-F238E27FC236}">
                <a16:creationId xmlns:a16="http://schemas.microsoft.com/office/drawing/2014/main" id="{58301005-50A9-46B4-8111-EF1798D737D1}"/>
              </a:ext>
              <a:ext uri="{C183D7F6-B498-43B3-948B-1728B52AA6E4}">
                <adec:decorative xmlns:adec="http://schemas.microsoft.com/office/drawing/2017/decorative" val="1"/>
              </a:ext>
            </a:extLst>
          </p:cNvPr>
          <p:cNvSpPr>
            <a:spLocks noChangeShapeType="1"/>
          </p:cNvSpPr>
          <p:nvPr/>
        </p:nvSpPr>
        <p:spPr bwMode="auto">
          <a:xfrm flipV="1">
            <a:off x="5334000" y="4800600"/>
            <a:ext cx="452438" cy="361950"/>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55300" name="Slide Number Placeholder 3">
            <a:extLst>
              <a:ext uri="{FF2B5EF4-FFF2-40B4-BE49-F238E27FC236}">
                <a16:creationId xmlns:a16="http://schemas.microsoft.com/office/drawing/2014/main" id="{C94AEAB7-525E-4F88-8048-8689B17F1ACE}"/>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ED1EB14-229F-41A9-B15D-54C8B90A9B69}" type="slidenum">
              <a:rPr lang="en-US" altLang="en-US" sz="1200" smtClean="0">
                <a:solidFill>
                  <a:srgbClr val="002060"/>
                </a:solidFill>
              </a:rPr>
              <a:pPr>
                <a:spcBef>
                  <a:spcPct val="0"/>
                </a:spcBef>
                <a:buFontTx/>
                <a:buNone/>
              </a:pPr>
              <a:t>29</a:t>
            </a:fld>
            <a:endParaRPr lang="en-US" altLang="en-US" sz="12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70F9E3D-F5EE-4E84-85AA-0CBDC3444449}"/>
              </a:ext>
            </a:extLst>
          </p:cNvPr>
          <p:cNvSpPr>
            <a:spLocks noGrp="1" noChangeArrowheads="1"/>
          </p:cNvSpPr>
          <p:nvPr>
            <p:ph type="title"/>
          </p:nvPr>
        </p:nvSpPr>
        <p:spPr>
          <a:xfrm>
            <a:off x="1371600" y="304800"/>
            <a:ext cx="6629400" cy="990600"/>
          </a:xfrm>
        </p:spPr>
        <p:txBody>
          <a:bodyPr lIns="92075" tIns="46038" rIns="92075" bIns="46038" rtlCol="0">
            <a:normAutofit/>
          </a:bodyPr>
          <a:lstStyle/>
          <a:p>
            <a:pPr eaLnBrk="1" fontAlgn="auto" hangingPunct="1">
              <a:lnSpc>
                <a:spcPct val="90000"/>
              </a:lnSpc>
              <a:spcAft>
                <a:spcPts val="0"/>
              </a:spcAft>
              <a:buFont typeface="Georgia" pitchFamily="18" charset="0"/>
              <a:buNone/>
              <a:defRPr/>
            </a:pPr>
            <a:r>
              <a:rPr lang="en-US" sz="4000" dirty="0">
                <a:solidFill>
                  <a:schemeClr val="tx1"/>
                </a:solidFill>
                <a:ea typeface="+mn-ea"/>
                <a:cs typeface="+mn-cs"/>
              </a:rPr>
              <a:t>        FMP Defined</a:t>
            </a:r>
          </a:p>
        </p:txBody>
      </p:sp>
      <p:sp>
        <p:nvSpPr>
          <p:cNvPr id="14339" name="Rectangle 3">
            <a:extLst>
              <a:ext uri="{FF2B5EF4-FFF2-40B4-BE49-F238E27FC236}">
                <a16:creationId xmlns:a16="http://schemas.microsoft.com/office/drawing/2014/main" id="{A9AD2060-34D6-428F-8222-A7108F54EA53}"/>
              </a:ext>
            </a:extLst>
          </p:cNvPr>
          <p:cNvSpPr>
            <a:spLocks noGrp="1" noChangeArrowheads="1"/>
          </p:cNvSpPr>
          <p:nvPr>
            <p:ph idx="1"/>
          </p:nvPr>
        </p:nvSpPr>
        <p:spPr>
          <a:xfrm>
            <a:off x="76200" y="1524000"/>
            <a:ext cx="8686800" cy="4724400"/>
          </a:xfrm>
        </p:spPr>
        <p:txBody>
          <a:bodyPr lIns="92075" tIns="46038" rIns="92075" bIns="46038"/>
          <a:lstStyle/>
          <a:p>
            <a:pPr marL="44450" indent="0" eaLnBrk="1" hangingPunct="1">
              <a:buFont typeface="Wingdings" panose="05000000000000000000" pitchFamily="2" charset="2"/>
              <a:buNone/>
              <a:defRPr/>
            </a:pPr>
            <a:endParaRPr lang="en-US" altLang="en-US" dirty="0">
              <a:solidFill>
                <a:schemeClr val="tx1"/>
              </a:solidFill>
            </a:endParaRPr>
          </a:p>
          <a:p>
            <a:pPr marL="44450" indent="0" eaLnBrk="1" hangingPunct="1">
              <a:buFont typeface="Wingdings" panose="05000000000000000000" pitchFamily="2" charset="2"/>
              <a:buNone/>
              <a:defRPr/>
            </a:pPr>
            <a:r>
              <a:rPr lang="en-US" altLang="en-US" dirty="0">
                <a:solidFill>
                  <a:schemeClr val="tx1"/>
                </a:solidFill>
              </a:rPr>
              <a:t>The official Federal alpha/numeric code assigned to a facility (e.g., tank, gas plant or meter) that sells, stores, or transfers  oil and gas production prior to or at the point of royalty settlement</a:t>
            </a:r>
          </a:p>
          <a:p>
            <a:pPr marL="44450" indent="0" eaLnBrk="1" hangingPunct="1">
              <a:buFont typeface="Wingdings" panose="05000000000000000000" pitchFamily="2" charset="2"/>
              <a:buNone/>
              <a:defRPr/>
            </a:pPr>
            <a:endParaRPr lang="en-US" sz="2800" dirty="0">
              <a:solidFill>
                <a:schemeClr val="tx1"/>
              </a:solidFill>
            </a:endParaRPr>
          </a:p>
          <a:p>
            <a:pPr marL="0" indent="0">
              <a:buFont typeface="Wingdings" panose="05000000000000000000" pitchFamily="2" charset="2"/>
              <a:buNone/>
              <a:defRPr/>
            </a:pPr>
            <a:r>
              <a:rPr lang="en-US" sz="2800" dirty="0">
                <a:solidFill>
                  <a:schemeClr val="tx1"/>
                </a:solidFill>
              </a:rPr>
              <a:t>  </a:t>
            </a:r>
          </a:p>
          <a:p>
            <a:pPr marL="285750" indent="-285750">
              <a:buFont typeface="Wingdings" panose="05000000000000000000" pitchFamily="2" charset="2"/>
              <a:buChar char="§"/>
              <a:defRPr/>
            </a:pPr>
            <a:endParaRPr lang="en-US" dirty="0"/>
          </a:p>
          <a:p>
            <a:pPr marL="44450" indent="0" eaLnBrk="1" hangingPunct="1">
              <a:lnSpc>
                <a:spcPct val="130000"/>
              </a:lnSpc>
              <a:buFont typeface="Wingdings" panose="05000000000000000000" pitchFamily="2" charset="2"/>
              <a:buNone/>
              <a:defRPr/>
            </a:pPr>
            <a:endParaRPr lang="en-US" altLang="en-US" dirty="0">
              <a:solidFill>
                <a:schemeClr val="tx1"/>
              </a:solidFill>
            </a:endParaRPr>
          </a:p>
        </p:txBody>
      </p:sp>
      <p:sp>
        <p:nvSpPr>
          <p:cNvPr id="15364" name="Slide Number Placeholder 1">
            <a:extLst>
              <a:ext uri="{FF2B5EF4-FFF2-40B4-BE49-F238E27FC236}">
                <a16:creationId xmlns:a16="http://schemas.microsoft.com/office/drawing/2014/main" id="{AD7097B7-C8F4-4558-8393-1573EC693815}"/>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5E33B1C-B376-4BD8-8BFB-54D8A95FEC57}" type="slidenum">
              <a:rPr lang="en-US" altLang="en-US" sz="1200" smtClean="0">
                <a:solidFill>
                  <a:srgbClr val="002060"/>
                </a:solidFill>
              </a:rPr>
              <a:pPr>
                <a:spcBef>
                  <a:spcPct val="0"/>
                </a:spcBef>
                <a:buFontTx/>
                <a:buNone/>
              </a:pPr>
              <a:t>3</a:t>
            </a:fld>
            <a:endParaRPr lang="en-US" altLang="en-US" sz="1200">
              <a:solidFill>
                <a:srgbClr val="002060"/>
              </a:solidFill>
            </a:endParaRPr>
          </a:p>
        </p:txBody>
      </p:sp>
    </p:spTree>
  </p:cSld>
  <p:clrMapOvr>
    <a:masterClrMapping/>
  </p:clrMapOvr>
  <p:transition spd="med">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73F00-AE53-4CA5-AEF6-7DF01452FE9A}"/>
              </a:ext>
            </a:extLst>
          </p:cNvPr>
          <p:cNvSpPr>
            <a:spLocks noGrp="1"/>
          </p:cNvSpPr>
          <p:nvPr>
            <p:ph type="title"/>
          </p:nvPr>
        </p:nvSpPr>
        <p:spPr>
          <a:xfrm>
            <a:off x="1447800" y="152400"/>
            <a:ext cx="7467600" cy="1143000"/>
          </a:xfrm>
        </p:spPr>
        <p:txBody>
          <a:bodyPr/>
          <a:lstStyle/>
          <a:p>
            <a:pPr>
              <a:defRPr/>
            </a:pPr>
            <a:r>
              <a:rPr lang="en-US" kern="0" dirty="0">
                <a:solidFill>
                  <a:schemeClr val="tx1"/>
                </a:solidFill>
              </a:rPr>
              <a:t>     PASR Property Line cont..</a:t>
            </a:r>
            <a:endParaRPr lang="en-US" dirty="0"/>
          </a:p>
        </p:txBody>
      </p:sp>
      <p:pic>
        <p:nvPicPr>
          <p:cNvPr id="56324" name="Picture 7" descr="Image of PARS Property line">
            <a:extLst>
              <a:ext uri="{FF2B5EF4-FFF2-40B4-BE49-F238E27FC236}">
                <a16:creationId xmlns:a16="http://schemas.microsoft.com/office/drawing/2014/main" id="{C657DD3D-9158-48DE-928B-EB9D2ED574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776287" y="3420207"/>
            <a:ext cx="3591426" cy="885949"/>
          </a:xfrm>
          <a:extLst>
            <a:ext uri="{91240B29-F687-4F45-9708-019B960494DF}">
              <a14:hiddenLine xmlns:a14="http://schemas.microsoft.com/office/drawing/2010/main" w="9525" algn="ctr">
                <a:solidFill>
                  <a:srgbClr val="000000"/>
                </a:solidFill>
                <a:miter lim="800000"/>
                <a:headEnd/>
                <a:tailEnd/>
              </a14:hiddenLine>
            </a:ext>
          </a:extLst>
        </p:spPr>
      </p:pic>
      <p:sp>
        <p:nvSpPr>
          <p:cNvPr id="6" name="Line 7">
            <a:extLst>
              <a:ext uri="{FF2B5EF4-FFF2-40B4-BE49-F238E27FC236}">
                <a16:creationId xmlns:a16="http://schemas.microsoft.com/office/drawing/2014/main" id="{5FD23020-D428-4090-AFC8-B5A7CF359A8A}"/>
              </a:ext>
              <a:ext uri="{C183D7F6-B498-43B3-948B-1728B52AA6E4}">
                <adec:decorative xmlns:adec="http://schemas.microsoft.com/office/drawing/2017/decorative" val="1"/>
              </a:ext>
            </a:extLst>
          </p:cNvPr>
          <p:cNvSpPr>
            <a:spLocks noChangeShapeType="1"/>
          </p:cNvSpPr>
          <p:nvPr/>
        </p:nvSpPr>
        <p:spPr bwMode="auto">
          <a:xfrm flipV="1">
            <a:off x="5334000" y="4248150"/>
            <a:ext cx="381000" cy="685800"/>
          </a:xfrm>
          <a:prstGeom prst="line">
            <a:avLst/>
          </a:prstGeom>
          <a:noFill/>
          <a:ln w="38100" cmpd="dbl">
            <a:solidFill>
              <a:srgbClr val="68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7" name="Rectangle 9">
            <a:extLst>
              <a:ext uri="{FF2B5EF4-FFF2-40B4-BE49-F238E27FC236}">
                <a16:creationId xmlns:a16="http://schemas.microsoft.com/office/drawing/2014/main" id="{D44DC001-295B-45E5-A0A7-02EEFA303865}"/>
              </a:ext>
            </a:extLst>
          </p:cNvPr>
          <p:cNvSpPr>
            <a:spLocks noChangeArrowheads="1"/>
          </p:cNvSpPr>
          <p:nvPr/>
        </p:nvSpPr>
        <p:spPr bwMode="auto">
          <a:xfrm>
            <a:off x="2895600" y="4933950"/>
            <a:ext cx="2971800" cy="457200"/>
          </a:xfrm>
          <a:prstGeom prst="rect">
            <a:avLst/>
          </a:prstGeom>
          <a:solidFill>
            <a:srgbClr val="B8AAFF"/>
          </a:solidFill>
          <a:ln>
            <a:solidFill>
              <a:srgbClr val="000000"/>
            </a:solidFill>
          </a:ln>
        </p:spPr>
        <p:txBody>
          <a:bodyPr wrap="none" lIns="91407" tIns="45704" rIns="91407" bIns="45704" anchor="ctr"/>
          <a:lstStyle/>
          <a:p>
            <a:pPr algn="ct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Once all data is entered, click Product link.</a:t>
            </a:r>
          </a:p>
        </p:txBody>
      </p:sp>
      <p:sp>
        <p:nvSpPr>
          <p:cNvPr id="56323" name="Slide Number Placeholder 3">
            <a:extLst>
              <a:ext uri="{FF2B5EF4-FFF2-40B4-BE49-F238E27FC236}">
                <a16:creationId xmlns:a16="http://schemas.microsoft.com/office/drawing/2014/main" id="{A326035E-4B11-4D2F-95D8-83BE56B5B42D}"/>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AE3724-711F-4E11-82B7-04AB68C28314}" type="slidenum">
              <a:rPr lang="en-US" altLang="en-US" sz="1200" smtClean="0">
                <a:solidFill>
                  <a:srgbClr val="002060"/>
                </a:solidFill>
              </a:rPr>
              <a:pPr>
                <a:spcBef>
                  <a:spcPct val="0"/>
                </a:spcBef>
                <a:buFontTx/>
                <a:buNone/>
              </a:pPr>
              <a:t>30</a:t>
            </a:fld>
            <a:endParaRPr lang="en-US" altLang="en-US" sz="1200">
              <a:solidFill>
                <a:srgbClr val="00206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29CE-0549-4003-A118-569DD062BADF}"/>
              </a:ext>
            </a:extLst>
          </p:cNvPr>
          <p:cNvSpPr>
            <a:spLocks noGrp="1"/>
          </p:cNvSpPr>
          <p:nvPr>
            <p:ph type="title"/>
          </p:nvPr>
        </p:nvSpPr>
        <p:spPr>
          <a:xfrm>
            <a:off x="1447800" y="457200"/>
            <a:ext cx="6858000" cy="838200"/>
          </a:xfrm>
        </p:spPr>
        <p:txBody>
          <a:bodyPr>
            <a:normAutofit fontScale="90000"/>
          </a:bodyPr>
          <a:lstStyle/>
          <a:p>
            <a:pPr>
              <a:defRPr/>
            </a:pPr>
            <a:r>
              <a:rPr lang="en-US" kern="0" dirty="0">
                <a:solidFill>
                  <a:schemeClr val="tx1"/>
                </a:solidFill>
              </a:rPr>
              <a:t>      PASR Product Information</a:t>
            </a:r>
            <a:br>
              <a:rPr lang="en-US" kern="0" dirty="0">
                <a:solidFill>
                  <a:schemeClr val="tx1"/>
                </a:solidFill>
              </a:rPr>
            </a:br>
            <a:endParaRPr lang="en-US" dirty="0"/>
          </a:p>
        </p:txBody>
      </p:sp>
      <p:sp>
        <p:nvSpPr>
          <p:cNvPr id="57347" name="Content Placeholder 2">
            <a:extLst>
              <a:ext uri="{FF2B5EF4-FFF2-40B4-BE49-F238E27FC236}">
                <a16:creationId xmlns:a16="http://schemas.microsoft.com/office/drawing/2014/main" id="{AE093172-ACCE-425F-99B3-AB96D0B8C1D6}"/>
              </a:ext>
              <a:ext uri="{C183D7F6-B498-43B3-948B-1728B52AA6E4}">
                <adec:decorative xmlns:adec="http://schemas.microsoft.com/office/drawing/2017/decorative" val="1"/>
              </a:ext>
            </a:extLst>
          </p:cNvPr>
          <p:cNvSpPr>
            <a:spLocks noGrp="1"/>
          </p:cNvSpPr>
          <p:nvPr>
            <p:ph idx="1"/>
          </p:nvPr>
        </p:nvSpPr>
        <p:spPr/>
        <p:txBody>
          <a:bodyPr/>
          <a:lstStyle/>
          <a:p>
            <a:endParaRPr lang="en-US" altLang="en-US"/>
          </a:p>
        </p:txBody>
      </p:sp>
      <p:pic>
        <p:nvPicPr>
          <p:cNvPr id="57352" name="Picture 2" descr="Image of PASR Product information screen">
            <a:extLst>
              <a:ext uri="{FF2B5EF4-FFF2-40B4-BE49-F238E27FC236}">
                <a16:creationId xmlns:a16="http://schemas.microsoft.com/office/drawing/2014/main" id="{85B9D1B3-8153-4606-B577-D0852DCD0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543050"/>
            <a:ext cx="913447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9">
            <a:extLst>
              <a:ext uri="{FF2B5EF4-FFF2-40B4-BE49-F238E27FC236}">
                <a16:creationId xmlns:a16="http://schemas.microsoft.com/office/drawing/2014/main" id="{299530D1-AECA-4C82-9E40-2D68717D43DE}"/>
              </a:ext>
            </a:extLst>
          </p:cNvPr>
          <p:cNvSpPr>
            <a:spLocks noChangeArrowheads="1"/>
          </p:cNvSpPr>
          <p:nvPr/>
        </p:nvSpPr>
        <p:spPr bwMode="auto">
          <a:xfrm>
            <a:off x="315913" y="4819650"/>
            <a:ext cx="2379662" cy="685800"/>
          </a:xfrm>
          <a:prstGeom prst="rect">
            <a:avLst/>
          </a:prstGeom>
          <a:solidFill>
            <a:srgbClr val="B8AAFF"/>
          </a:solidFill>
          <a:ln>
            <a:solidFill>
              <a:srgbClr val="000000"/>
            </a:solidFill>
          </a:ln>
        </p:spPr>
        <p:txBody>
          <a:bodyPr wrap="none" lIns="91407" tIns="45704" rIns="91407" bIns="45704" anchor="ctr"/>
          <a:lstStyle/>
          <a:p>
            <a:pPr defTabSz="914078" eaLnBrk="1" fontAlgn="auto" hangingPunct="1">
              <a:spcBef>
                <a:spcPts val="0"/>
              </a:spcBef>
              <a:spcAft>
                <a:spcPts val="0"/>
              </a:spcAft>
              <a:defRPr/>
            </a:pPr>
            <a:r>
              <a:rPr lang="en-US" sz="1200" kern="0" dirty="0">
                <a:solidFill>
                  <a:srgbClr val="000000"/>
                </a:solidFill>
                <a:latin typeface="Cambria" pitchFamily="18" charset="0"/>
              </a:rPr>
              <a:t>Enter the desired Action Code,</a:t>
            </a:r>
          </a:p>
          <a:p>
            <a:pPr defTabSz="914078" eaLnBrk="1" fontAlgn="auto" hangingPunct="1">
              <a:spcBef>
                <a:spcPts val="0"/>
              </a:spcBef>
              <a:spcAft>
                <a:spcPts val="0"/>
              </a:spcAft>
              <a:defRPr/>
            </a:pPr>
            <a:r>
              <a:rPr lang="en-US" sz="1200" kern="0" dirty="0">
                <a:solidFill>
                  <a:srgbClr val="000000"/>
                </a:solidFill>
                <a:latin typeface="Cambria" pitchFamily="18" charset="0"/>
              </a:rPr>
              <a:t>Add or Delete.  Delete can only be </a:t>
            </a:r>
          </a:p>
          <a:p>
            <a:pPr defTabSz="914078" eaLnBrk="1" fontAlgn="auto" hangingPunct="1">
              <a:spcBef>
                <a:spcPts val="0"/>
              </a:spcBef>
              <a:spcAft>
                <a:spcPts val="0"/>
              </a:spcAft>
              <a:defRPr/>
            </a:pPr>
            <a:r>
              <a:rPr lang="en-US" sz="1200" kern="0" dirty="0">
                <a:solidFill>
                  <a:srgbClr val="000000"/>
                </a:solidFill>
                <a:latin typeface="Cambria" pitchFamily="18" charset="0"/>
              </a:rPr>
              <a:t>selected on Modify reports.</a:t>
            </a:r>
          </a:p>
        </p:txBody>
      </p:sp>
      <p:pic>
        <p:nvPicPr>
          <p:cNvPr id="10" name="Picture 3" descr="PASR Product information screen">
            <a:extLst>
              <a:ext uri="{FF2B5EF4-FFF2-40B4-BE49-F238E27FC236}">
                <a16:creationId xmlns:a16="http://schemas.microsoft.com/office/drawing/2014/main" id="{261C1BC1-2749-41AF-B80D-12CBCAA22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595688"/>
            <a:ext cx="11525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9">
            <a:extLst>
              <a:ext uri="{FF2B5EF4-FFF2-40B4-BE49-F238E27FC236}">
                <a16:creationId xmlns:a16="http://schemas.microsoft.com/office/drawing/2014/main" id="{B66B127A-7B82-44B3-A8EC-AE044223BCDD}"/>
              </a:ext>
            </a:extLst>
          </p:cNvPr>
          <p:cNvSpPr>
            <a:spLocks noChangeArrowheads="1"/>
          </p:cNvSpPr>
          <p:nvPr/>
        </p:nvSpPr>
        <p:spPr bwMode="auto">
          <a:xfrm>
            <a:off x="3276600" y="3952875"/>
            <a:ext cx="1476375" cy="609600"/>
          </a:xfrm>
          <a:prstGeom prst="rect">
            <a:avLst/>
          </a:prstGeom>
          <a:solidFill>
            <a:srgbClr val="B8AAFF"/>
          </a:solidFill>
          <a:ln>
            <a:solidFill>
              <a:srgbClr val="000000"/>
            </a:solidFill>
          </a:ln>
        </p:spPr>
        <p:txBody>
          <a:bodyPr wrap="none" lIns="91407" tIns="45704" rIns="91407" bIns="45704" anchor="ctr"/>
          <a:lstStyle/>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Optional:  Select Oil,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Gas, Both or leave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blank.</a:t>
            </a:r>
          </a:p>
        </p:txBody>
      </p:sp>
      <p:sp>
        <p:nvSpPr>
          <p:cNvPr id="6" name="Rectangle 9">
            <a:extLst>
              <a:ext uri="{FF2B5EF4-FFF2-40B4-BE49-F238E27FC236}">
                <a16:creationId xmlns:a16="http://schemas.microsoft.com/office/drawing/2014/main" id="{B458ED3F-8F05-4FF4-96CA-7516929057F2}"/>
              </a:ext>
            </a:extLst>
          </p:cNvPr>
          <p:cNvSpPr>
            <a:spLocks noChangeArrowheads="1"/>
          </p:cNvSpPr>
          <p:nvPr/>
        </p:nvSpPr>
        <p:spPr bwMode="auto">
          <a:xfrm>
            <a:off x="3838575" y="4895850"/>
            <a:ext cx="2362200" cy="1295400"/>
          </a:xfrm>
          <a:prstGeom prst="rect">
            <a:avLst/>
          </a:prstGeom>
          <a:solidFill>
            <a:srgbClr val="B8AAFF"/>
          </a:solidFill>
          <a:ln>
            <a:solidFill>
              <a:srgbClr val="000000"/>
            </a:solidFill>
          </a:ln>
        </p:spPr>
        <p:txBody>
          <a:bodyPr wrap="none" lIns="91407" tIns="45704" rIns="91407" bIns="45704" anchor="ctr"/>
          <a:lstStyle/>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Enter either the Allocation FMP</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or the Lease/Agreement number.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Both fields can not be filled in on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the same line.  Both fields </a:t>
            </a:r>
            <a:r>
              <a:rPr lang="en-US" sz="1200" i="1" kern="0" dirty="0">
                <a:solidFill>
                  <a:srgbClr val="000000"/>
                </a:solidFill>
                <a:latin typeface="Calibri" panose="020F0502020204030204" pitchFamily="34" charset="0"/>
              </a:rPr>
              <a:t>must</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be blank if a volume is entered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under the Other Sources column.</a:t>
            </a:r>
          </a:p>
        </p:txBody>
      </p:sp>
      <p:sp>
        <p:nvSpPr>
          <p:cNvPr id="14" name="Rectangle 9">
            <a:extLst>
              <a:ext uri="{FF2B5EF4-FFF2-40B4-BE49-F238E27FC236}">
                <a16:creationId xmlns:a16="http://schemas.microsoft.com/office/drawing/2014/main" id="{4BEE0508-BA53-4FB9-A79D-2350442B8855}"/>
              </a:ext>
            </a:extLst>
          </p:cNvPr>
          <p:cNvSpPr>
            <a:spLocks noChangeArrowheads="1"/>
          </p:cNvSpPr>
          <p:nvPr/>
        </p:nvSpPr>
        <p:spPr bwMode="auto">
          <a:xfrm>
            <a:off x="5924550" y="3452813"/>
            <a:ext cx="2028825" cy="833437"/>
          </a:xfrm>
          <a:prstGeom prst="rect">
            <a:avLst/>
          </a:prstGeom>
          <a:solidFill>
            <a:srgbClr val="B8AAFF"/>
          </a:solidFill>
          <a:ln>
            <a:solidFill>
              <a:srgbClr val="000000"/>
            </a:solidFill>
          </a:ln>
        </p:spPr>
        <p:txBody>
          <a:bodyPr wrap="none" lIns="91407" tIns="45704" rIns="91407" bIns="45704" anchor="ctr"/>
          <a:lstStyle/>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Enter all </a:t>
            </a:r>
            <a:r>
              <a:rPr lang="en-US" sz="1200" u="sng" kern="0" dirty="0">
                <a:solidFill>
                  <a:srgbClr val="000000"/>
                </a:solidFill>
                <a:latin typeface="Calibri" panose="020F0502020204030204" pitchFamily="34" charset="0"/>
              </a:rPr>
              <a:t>Federal</a:t>
            </a:r>
            <a:r>
              <a:rPr lang="en-US" sz="1200" kern="0" dirty="0">
                <a:solidFill>
                  <a:srgbClr val="000000"/>
                </a:solidFill>
                <a:latin typeface="Calibri" panose="020F0502020204030204" pitchFamily="34" charset="0"/>
              </a:rPr>
              <a:t> production</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and </a:t>
            </a:r>
            <a:r>
              <a:rPr lang="en-US" sz="1200" u="sng" kern="0" dirty="0">
                <a:solidFill>
                  <a:srgbClr val="000000"/>
                </a:solidFill>
                <a:latin typeface="Calibri" panose="020F0502020204030204" pitchFamily="34" charset="0"/>
              </a:rPr>
              <a:t>Federal</a:t>
            </a:r>
            <a:r>
              <a:rPr lang="en-US" sz="1200" kern="0" dirty="0">
                <a:solidFill>
                  <a:srgbClr val="000000"/>
                </a:solidFill>
                <a:latin typeface="Calibri" panose="020F0502020204030204" pitchFamily="34" charset="0"/>
              </a:rPr>
              <a:t> flash gas under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Sales/Transfers.</a:t>
            </a:r>
          </a:p>
        </p:txBody>
      </p:sp>
      <p:sp>
        <p:nvSpPr>
          <p:cNvPr id="7" name="Rectangle 9">
            <a:extLst>
              <a:ext uri="{FF2B5EF4-FFF2-40B4-BE49-F238E27FC236}">
                <a16:creationId xmlns:a16="http://schemas.microsoft.com/office/drawing/2014/main" id="{C5588B72-5D57-442A-8C1C-64E130AE9D93}"/>
              </a:ext>
            </a:extLst>
          </p:cNvPr>
          <p:cNvSpPr>
            <a:spLocks noChangeArrowheads="1"/>
          </p:cNvSpPr>
          <p:nvPr/>
        </p:nvSpPr>
        <p:spPr bwMode="auto">
          <a:xfrm>
            <a:off x="6619875" y="4572000"/>
            <a:ext cx="2324100" cy="971550"/>
          </a:xfrm>
          <a:prstGeom prst="rect">
            <a:avLst/>
          </a:prstGeom>
          <a:solidFill>
            <a:srgbClr val="B8AAFF"/>
          </a:solidFill>
          <a:ln>
            <a:solidFill>
              <a:srgbClr val="000000"/>
            </a:solidFill>
          </a:ln>
        </p:spPr>
        <p:txBody>
          <a:bodyPr wrap="none" lIns="91407" tIns="45704" rIns="91407" bIns="45704" anchor="ctr"/>
          <a:lstStyle/>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Enter all state production, State</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flash gas, and Federal/State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flash gas from retrograde under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Other Sources (except for the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Discovery System).</a:t>
            </a:r>
          </a:p>
        </p:txBody>
      </p:sp>
      <p:sp>
        <p:nvSpPr>
          <p:cNvPr id="19" name="Line 4">
            <a:extLst>
              <a:ext uri="{FF2B5EF4-FFF2-40B4-BE49-F238E27FC236}">
                <a16:creationId xmlns:a16="http://schemas.microsoft.com/office/drawing/2014/main" id="{E17D34B1-6333-4303-B7B2-60038AD52208}"/>
              </a:ext>
              <a:ext uri="{C183D7F6-B498-43B3-948B-1728B52AA6E4}">
                <adec:decorative xmlns:adec="http://schemas.microsoft.com/office/drawing/2017/decorative" val="1"/>
              </a:ext>
            </a:extLst>
          </p:cNvPr>
          <p:cNvSpPr>
            <a:spLocks noChangeShapeType="1"/>
          </p:cNvSpPr>
          <p:nvPr/>
        </p:nvSpPr>
        <p:spPr bwMode="auto">
          <a:xfrm flipH="1" flipV="1">
            <a:off x="1371600" y="2733675"/>
            <a:ext cx="228600" cy="1990725"/>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20" name="Line 4">
            <a:extLst>
              <a:ext uri="{FF2B5EF4-FFF2-40B4-BE49-F238E27FC236}">
                <a16:creationId xmlns:a16="http://schemas.microsoft.com/office/drawing/2014/main" id="{CA760E32-E374-478A-95CE-913E18105450}"/>
              </a:ext>
              <a:ext uri="{C183D7F6-B498-43B3-948B-1728B52AA6E4}">
                <adec:decorative xmlns:adec="http://schemas.microsoft.com/office/drawing/2017/decorative" val="1"/>
              </a:ext>
            </a:extLst>
          </p:cNvPr>
          <p:cNvSpPr>
            <a:spLocks noChangeShapeType="1"/>
          </p:cNvSpPr>
          <p:nvPr/>
        </p:nvSpPr>
        <p:spPr bwMode="auto">
          <a:xfrm flipH="1" flipV="1">
            <a:off x="2484438" y="2733675"/>
            <a:ext cx="0" cy="862013"/>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21" name="Line 4">
            <a:extLst>
              <a:ext uri="{FF2B5EF4-FFF2-40B4-BE49-F238E27FC236}">
                <a16:creationId xmlns:a16="http://schemas.microsoft.com/office/drawing/2014/main" id="{D5D68D01-5D35-4054-BFE7-9638153FED08}"/>
              </a:ext>
              <a:ext uri="{C183D7F6-B498-43B3-948B-1728B52AA6E4}">
                <adec:decorative xmlns:adec="http://schemas.microsoft.com/office/drawing/2017/decorative" val="1"/>
              </a:ext>
            </a:extLst>
          </p:cNvPr>
          <p:cNvSpPr>
            <a:spLocks noChangeShapeType="1"/>
          </p:cNvSpPr>
          <p:nvPr/>
        </p:nvSpPr>
        <p:spPr bwMode="auto">
          <a:xfrm flipV="1">
            <a:off x="4014788" y="2733675"/>
            <a:ext cx="176212" cy="1189038"/>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22" name="Line 4">
            <a:extLst>
              <a:ext uri="{FF2B5EF4-FFF2-40B4-BE49-F238E27FC236}">
                <a16:creationId xmlns:a16="http://schemas.microsoft.com/office/drawing/2014/main" id="{66400DBF-A8D1-484C-A197-676E1B6F0CCA}"/>
              </a:ext>
              <a:ext uri="{C183D7F6-B498-43B3-948B-1728B52AA6E4}">
                <adec:decorative xmlns:adec="http://schemas.microsoft.com/office/drawing/2017/decorative" val="1"/>
              </a:ext>
            </a:extLst>
          </p:cNvPr>
          <p:cNvSpPr>
            <a:spLocks noChangeShapeType="1"/>
          </p:cNvSpPr>
          <p:nvPr/>
        </p:nvSpPr>
        <p:spPr bwMode="auto">
          <a:xfrm flipV="1">
            <a:off x="5400675" y="2733675"/>
            <a:ext cx="466725" cy="2143125"/>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23" name="Line 4">
            <a:extLst>
              <a:ext uri="{FF2B5EF4-FFF2-40B4-BE49-F238E27FC236}">
                <a16:creationId xmlns:a16="http://schemas.microsoft.com/office/drawing/2014/main" id="{F5B22A9A-97CE-4D8D-BB23-265B2F016AC3}"/>
              </a:ext>
              <a:ext uri="{C183D7F6-B498-43B3-948B-1728B52AA6E4}">
                <adec:decorative xmlns:adec="http://schemas.microsoft.com/office/drawing/2017/decorative" val="1"/>
              </a:ext>
            </a:extLst>
          </p:cNvPr>
          <p:cNvSpPr>
            <a:spLocks noChangeShapeType="1"/>
          </p:cNvSpPr>
          <p:nvPr/>
        </p:nvSpPr>
        <p:spPr bwMode="auto">
          <a:xfrm flipH="1" flipV="1">
            <a:off x="5019675" y="2733675"/>
            <a:ext cx="381000" cy="2143125"/>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24" name="Line 4">
            <a:extLst>
              <a:ext uri="{FF2B5EF4-FFF2-40B4-BE49-F238E27FC236}">
                <a16:creationId xmlns:a16="http://schemas.microsoft.com/office/drawing/2014/main" id="{5E408D28-E94E-4EA5-87E5-CF75AEAD5012}"/>
              </a:ext>
              <a:ext uri="{C183D7F6-B498-43B3-948B-1728B52AA6E4}">
                <adec:decorative xmlns:adec="http://schemas.microsoft.com/office/drawing/2017/decorative" val="1"/>
              </a:ext>
            </a:extLst>
          </p:cNvPr>
          <p:cNvSpPr>
            <a:spLocks noChangeShapeType="1"/>
          </p:cNvSpPr>
          <p:nvPr/>
        </p:nvSpPr>
        <p:spPr bwMode="auto">
          <a:xfrm flipH="1" flipV="1">
            <a:off x="6938963" y="2667000"/>
            <a:ext cx="34925" cy="763588"/>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25" name="Line 4">
            <a:extLst>
              <a:ext uri="{FF2B5EF4-FFF2-40B4-BE49-F238E27FC236}">
                <a16:creationId xmlns:a16="http://schemas.microsoft.com/office/drawing/2014/main" id="{065EB047-FE3C-408B-9DEE-C5783691B7A2}"/>
              </a:ext>
              <a:ext uri="{C183D7F6-B498-43B3-948B-1728B52AA6E4}">
                <adec:decorative xmlns:adec="http://schemas.microsoft.com/office/drawing/2017/decorative" val="1"/>
              </a:ext>
            </a:extLst>
          </p:cNvPr>
          <p:cNvSpPr>
            <a:spLocks noChangeShapeType="1"/>
          </p:cNvSpPr>
          <p:nvPr/>
        </p:nvSpPr>
        <p:spPr bwMode="auto">
          <a:xfrm flipH="1" flipV="1">
            <a:off x="8077200" y="2733675"/>
            <a:ext cx="304800" cy="1838325"/>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57348" name="Slide Number Placeholder 3">
            <a:extLst>
              <a:ext uri="{FF2B5EF4-FFF2-40B4-BE49-F238E27FC236}">
                <a16:creationId xmlns:a16="http://schemas.microsoft.com/office/drawing/2014/main" id="{47CE64B9-DE67-45EB-96CC-11DFB0D51325}"/>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A1ACC00-9AF3-4E2F-A06C-B51A7CD6101F}" type="slidenum">
              <a:rPr lang="en-US" altLang="en-US" sz="1200" smtClean="0">
                <a:solidFill>
                  <a:srgbClr val="002060"/>
                </a:solidFill>
              </a:rPr>
              <a:pPr>
                <a:spcBef>
                  <a:spcPct val="0"/>
                </a:spcBef>
                <a:buFontTx/>
                <a:buNone/>
              </a:pPr>
              <a:t>31</a:t>
            </a:fld>
            <a:endParaRPr lang="en-US" altLang="en-US" sz="12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14"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67B59-F38E-482A-9850-C09986EB23FB}"/>
              </a:ext>
            </a:extLst>
          </p:cNvPr>
          <p:cNvSpPr>
            <a:spLocks noGrp="1"/>
          </p:cNvSpPr>
          <p:nvPr>
            <p:ph type="title"/>
          </p:nvPr>
        </p:nvSpPr>
        <p:spPr>
          <a:xfrm>
            <a:off x="990600" y="381000"/>
            <a:ext cx="7772400" cy="685800"/>
          </a:xfrm>
        </p:spPr>
        <p:txBody>
          <a:bodyPr anchor="t">
            <a:normAutofit fontScale="90000"/>
          </a:bodyPr>
          <a:lstStyle/>
          <a:p>
            <a:pPr>
              <a:defRPr/>
            </a:pPr>
            <a:r>
              <a:rPr lang="en-US" sz="4000" kern="0" dirty="0">
                <a:solidFill>
                  <a:schemeClr val="tx1"/>
                </a:solidFill>
              </a:rPr>
              <a:t>Authorization Contact/Comments</a:t>
            </a:r>
            <a:br>
              <a:rPr lang="en-US" kern="0" dirty="0">
                <a:solidFill>
                  <a:schemeClr val="tx1"/>
                </a:solidFill>
                <a:latin typeface="Cambria" pitchFamily="18" charset="0"/>
              </a:rPr>
            </a:br>
            <a:endParaRPr lang="en-US" dirty="0"/>
          </a:p>
        </p:txBody>
      </p:sp>
      <p:pic>
        <p:nvPicPr>
          <p:cNvPr id="58372" name="Picture 2">
            <a:extLst>
              <a:ext uri="{FF2B5EF4-FFF2-40B4-BE49-F238E27FC236}">
                <a16:creationId xmlns:a16="http://schemas.microsoft.com/office/drawing/2014/main" id="{AA888705-BB1C-46F1-89A0-398E1816072F}"/>
              </a:ex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524000" y="2848769"/>
            <a:ext cx="6096000" cy="20288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1" name="Slide Number Placeholder 3">
            <a:extLst>
              <a:ext uri="{FF2B5EF4-FFF2-40B4-BE49-F238E27FC236}">
                <a16:creationId xmlns:a16="http://schemas.microsoft.com/office/drawing/2014/main" id="{A58F0DFB-1D09-4BDD-ADEF-E8FEBB94340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688B34C-E8BE-4133-A799-6A4AFA7687FC}" type="slidenum">
              <a:rPr lang="en-US" altLang="en-US" sz="1200" smtClean="0">
                <a:solidFill>
                  <a:srgbClr val="002060"/>
                </a:solidFill>
              </a:rPr>
              <a:pPr>
                <a:spcBef>
                  <a:spcPct val="0"/>
                </a:spcBef>
                <a:buFontTx/>
                <a:buNone/>
              </a:pPr>
              <a:t>32</a:t>
            </a:fld>
            <a:endParaRPr lang="en-US" altLang="en-US" sz="1200">
              <a:solidFill>
                <a:srgbClr val="00206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A97BB-9AE7-47F0-B5A4-99B0EF964BA3}"/>
              </a:ext>
            </a:extLst>
          </p:cNvPr>
          <p:cNvSpPr>
            <a:spLocks noGrp="1"/>
          </p:cNvSpPr>
          <p:nvPr>
            <p:ph type="title"/>
          </p:nvPr>
        </p:nvSpPr>
        <p:spPr>
          <a:xfrm>
            <a:off x="1447800" y="152400"/>
            <a:ext cx="7543800" cy="1143000"/>
          </a:xfrm>
        </p:spPr>
        <p:txBody>
          <a:bodyPr/>
          <a:lstStyle/>
          <a:p>
            <a:pPr>
              <a:defRPr/>
            </a:pPr>
            <a:r>
              <a:rPr lang="en-US" kern="0" dirty="0">
                <a:solidFill>
                  <a:schemeClr val="tx1"/>
                </a:solidFill>
              </a:rPr>
              <a:t>     Validate and Send PASR</a:t>
            </a:r>
            <a:br>
              <a:rPr lang="en-US" kern="0" dirty="0">
                <a:solidFill>
                  <a:schemeClr val="tx1"/>
                </a:solidFill>
                <a:latin typeface="Cambria" pitchFamily="18" charset="0"/>
              </a:rPr>
            </a:br>
            <a:endParaRPr lang="en-US" dirty="0"/>
          </a:p>
        </p:txBody>
      </p:sp>
      <p:sp>
        <p:nvSpPr>
          <p:cNvPr id="59395" name="Content Placeholder 2">
            <a:extLst>
              <a:ext uri="{FF2B5EF4-FFF2-40B4-BE49-F238E27FC236}">
                <a16:creationId xmlns:a16="http://schemas.microsoft.com/office/drawing/2014/main" id="{14F5D2A5-59D9-48E3-8093-D28C97F48748}"/>
              </a:ext>
              <a:ext uri="{C183D7F6-B498-43B3-948B-1728B52AA6E4}">
                <adec:decorative xmlns:adec="http://schemas.microsoft.com/office/drawing/2017/decorative" val="0"/>
              </a:ext>
            </a:extLst>
          </p:cNvPr>
          <p:cNvSpPr>
            <a:spLocks noGrp="1"/>
          </p:cNvSpPr>
          <p:nvPr>
            <p:ph idx="1"/>
          </p:nvPr>
        </p:nvSpPr>
        <p:spPr/>
        <p:txBody>
          <a:bodyPr/>
          <a:lstStyle/>
          <a:p>
            <a:endParaRPr lang="en-US" altLang="en-US"/>
          </a:p>
        </p:txBody>
      </p:sp>
      <p:pic>
        <p:nvPicPr>
          <p:cNvPr id="59397" name="Picture 2">
            <a:extLst>
              <a:ext uri="{FF2B5EF4-FFF2-40B4-BE49-F238E27FC236}">
                <a16:creationId xmlns:a16="http://schemas.microsoft.com/office/drawing/2014/main" id="{DA122C14-52C7-401C-B2E2-41E91248C81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2375"/>
            <a:ext cx="9134475" cy="326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9">
            <a:extLst>
              <a:ext uri="{FF2B5EF4-FFF2-40B4-BE49-F238E27FC236}">
                <a16:creationId xmlns:a16="http://schemas.microsoft.com/office/drawing/2014/main" id="{791B172B-BF66-435C-B325-7E7536507B07}"/>
              </a:ext>
            </a:extLst>
          </p:cNvPr>
          <p:cNvSpPr>
            <a:spLocks noChangeArrowheads="1"/>
          </p:cNvSpPr>
          <p:nvPr/>
        </p:nvSpPr>
        <p:spPr bwMode="auto">
          <a:xfrm>
            <a:off x="1905000" y="4572000"/>
            <a:ext cx="3429000" cy="533400"/>
          </a:xfrm>
          <a:prstGeom prst="rect">
            <a:avLst/>
          </a:prstGeom>
          <a:solidFill>
            <a:srgbClr val="B8AAFF"/>
          </a:solidFill>
          <a:ln>
            <a:solidFill>
              <a:srgbClr val="000000"/>
            </a:solidFill>
          </a:ln>
        </p:spPr>
        <p:txBody>
          <a:bodyPr wrap="none" lIns="91407" tIns="45704" rIns="91407" bIns="45704" anchor="ctr"/>
          <a:lstStyle/>
          <a:p>
            <a:pPr algn="ct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Click on Validate to check for errors or warnings.</a:t>
            </a:r>
          </a:p>
        </p:txBody>
      </p:sp>
      <p:sp>
        <p:nvSpPr>
          <p:cNvPr id="10" name="Rectangle 9">
            <a:extLst>
              <a:ext uri="{FF2B5EF4-FFF2-40B4-BE49-F238E27FC236}">
                <a16:creationId xmlns:a16="http://schemas.microsoft.com/office/drawing/2014/main" id="{F0F4802B-EAB1-4711-92C8-0943E6DBB99A}"/>
              </a:ext>
            </a:extLst>
          </p:cNvPr>
          <p:cNvSpPr>
            <a:spLocks noChangeArrowheads="1"/>
          </p:cNvSpPr>
          <p:nvPr/>
        </p:nvSpPr>
        <p:spPr bwMode="auto">
          <a:xfrm>
            <a:off x="6591300" y="4343400"/>
            <a:ext cx="1905000" cy="495300"/>
          </a:xfrm>
          <a:prstGeom prst="rect">
            <a:avLst/>
          </a:prstGeom>
          <a:solidFill>
            <a:srgbClr val="B8AAFF"/>
          </a:solidFill>
          <a:ln>
            <a:solidFill>
              <a:srgbClr val="000000"/>
            </a:solidFill>
          </a:ln>
        </p:spPr>
        <p:txBody>
          <a:bodyPr wrap="none" lIns="91407" tIns="45704" rIns="91407" bIns="45704" anchor="ctr"/>
          <a:lstStyle/>
          <a:p>
            <a:pPr algn="ct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Once error-free, click Send.</a:t>
            </a:r>
          </a:p>
        </p:txBody>
      </p:sp>
      <p:sp>
        <p:nvSpPr>
          <p:cNvPr id="11" name="Line 4">
            <a:extLst>
              <a:ext uri="{FF2B5EF4-FFF2-40B4-BE49-F238E27FC236}">
                <a16:creationId xmlns:a16="http://schemas.microsoft.com/office/drawing/2014/main" id="{4BD059F3-80C7-4B18-A8F2-D44C3EE89767}"/>
              </a:ext>
              <a:ext uri="{C183D7F6-B498-43B3-948B-1728B52AA6E4}">
                <adec:decorative xmlns:adec="http://schemas.microsoft.com/office/drawing/2017/decorative" val="1"/>
              </a:ext>
            </a:extLst>
          </p:cNvPr>
          <p:cNvSpPr>
            <a:spLocks noChangeShapeType="1"/>
          </p:cNvSpPr>
          <p:nvPr/>
        </p:nvSpPr>
        <p:spPr bwMode="auto">
          <a:xfrm flipH="1" flipV="1">
            <a:off x="3276600" y="3429000"/>
            <a:ext cx="152400" cy="1143000"/>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12" name="Line 4">
            <a:extLst>
              <a:ext uri="{FF2B5EF4-FFF2-40B4-BE49-F238E27FC236}">
                <a16:creationId xmlns:a16="http://schemas.microsoft.com/office/drawing/2014/main" id="{7743DAD5-D221-4B53-B54A-377767790ABE}"/>
              </a:ext>
              <a:ext uri="{C183D7F6-B498-43B3-948B-1728B52AA6E4}">
                <adec:decorative xmlns:adec="http://schemas.microsoft.com/office/drawing/2017/decorative" val="1"/>
              </a:ext>
            </a:extLst>
          </p:cNvPr>
          <p:cNvSpPr>
            <a:spLocks noChangeShapeType="1"/>
          </p:cNvSpPr>
          <p:nvPr/>
        </p:nvSpPr>
        <p:spPr bwMode="auto">
          <a:xfrm flipV="1">
            <a:off x="7497763" y="3429000"/>
            <a:ext cx="46037" cy="876300"/>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59396" name="Slide Number Placeholder 3">
            <a:extLst>
              <a:ext uri="{FF2B5EF4-FFF2-40B4-BE49-F238E27FC236}">
                <a16:creationId xmlns:a16="http://schemas.microsoft.com/office/drawing/2014/main" id="{A1AA3082-62C3-4BB6-AF99-729887AE87A6}"/>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243EB41-0735-4127-B8AB-12D853F02AEE}" type="slidenum">
              <a:rPr lang="en-US" altLang="en-US" sz="1200" smtClean="0">
                <a:solidFill>
                  <a:srgbClr val="002060"/>
                </a:solidFill>
              </a:rPr>
              <a:pPr>
                <a:spcBef>
                  <a:spcPct val="0"/>
                </a:spcBef>
                <a:buFontTx/>
                <a:buNone/>
              </a:pPr>
              <a:t>33</a:t>
            </a:fld>
            <a:endParaRPr lang="en-US" altLang="en-US" sz="12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4031-0170-48C1-A71E-43C1398B82CE}"/>
              </a:ext>
            </a:extLst>
          </p:cNvPr>
          <p:cNvSpPr>
            <a:spLocks noGrp="1"/>
          </p:cNvSpPr>
          <p:nvPr>
            <p:ph type="title"/>
          </p:nvPr>
        </p:nvSpPr>
        <p:spPr>
          <a:xfrm>
            <a:off x="1447800" y="533400"/>
            <a:ext cx="6096000" cy="762000"/>
          </a:xfrm>
        </p:spPr>
        <p:txBody>
          <a:bodyPr>
            <a:normAutofit fontScale="90000"/>
          </a:bodyPr>
          <a:lstStyle/>
          <a:p>
            <a:pPr>
              <a:defRPr/>
            </a:pPr>
            <a:r>
              <a:rPr lang="en-US" kern="0" dirty="0">
                <a:solidFill>
                  <a:schemeClr val="tx1"/>
                </a:solidFill>
              </a:rPr>
              <a:t>       Replace/Modify PASR</a:t>
            </a:r>
            <a:br>
              <a:rPr lang="en-US" kern="0" dirty="0">
                <a:solidFill>
                  <a:schemeClr val="tx1"/>
                </a:solidFill>
              </a:rPr>
            </a:br>
            <a:endParaRPr lang="en-US" dirty="0"/>
          </a:p>
        </p:txBody>
      </p:sp>
      <p:pic>
        <p:nvPicPr>
          <p:cNvPr id="60421" name="Picture 12">
            <a:extLst>
              <a:ext uri="{FF2B5EF4-FFF2-40B4-BE49-F238E27FC236}">
                <a16:creationId xmlns:a16="http://schemas.microsoft.com/office/drawing/2014/main" id="{78C6F3C3-B706-4F48-80ED-AECEDEB4274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525588"/>
            <a:ext cx="9129712"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Content Placeholder 2">
            <a:extLst>
              <a:ext uri="{FF2B5EF4-FFF2-40B4-BE49-F238E27FC236}">
                <a16:creationId xmlns:a16="http://schemas.microsoft.com/office/drawing/2014/main" id="{03B95326-A1CF-4899-8885-97B442C3C25A}"/>
              </a:ext>
            </a:extLst>
          </p:cNvPr>
          <p:cNvSpPr>
            <a:spLocks noGrp="1"/>
          </p:cNvSpPr>
          <p:nvPr>
            <p:ph idx="1"/>
          </p:nvPr>
        </p:nvSpPr>
        <p:spPr>
          <a:xfrm>
            <a:off x="-33338" y="1600200"/>
            <a:ext cx="9177338" cy="5257800"/>
          </a:xfrm>
        </p:spPr>
        <p:txBody>
          <a:bodyPr/>
          <a:lstStyle/>
          <a:p>
            <a:endParaRPr lang="en-US" altLang="en-US"/>
          </a:p>
        </p:txBody>
      </p:sp>
      <p:sp>
        <p:nvSpPr>
          <p:cNvPr id="60424" name="Text Box 3">
            <a:extLst>
              <a:ext uri="{FF2B5EF4-FFF2-40B4-BE49-F238E27FC236}">
                <a16:creationId xmlns:a16="http://schemas.microsoft.com/office/drawing/2014/main" id="{DDDFD717-720D-4FDC-B9DB-24BF8A1779AA}"/>
              </a:ext>
            </a:extLst>
          </p:cNvPr>
          <p:cNvSpPr txBox="1">
            <a:spLocks noChangeArrowheads="1"/>
          </p:cNvSpPr>
          <p:nvPr/>
        </p:nvSpPr>
        <p:spPr bwMode="auto">
          <a:xfrm>
            <a:off x="-33338" y="2933700"/>
            <a:ext cx="9144001"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1407" tIns="45704" rIns="91407" bIns="45704">
            <a:spAutoFit/>
          </a:bodyPr>
          <a:lstStyle>
            <a:lvl1pPr marL="455613" indent="-455613">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50000"/>
              </a:spcBef>
              <a:buFont typeface="Arial" panose="020B0604020202020204" pitchFamily="34" charset="0"/>
              <a:buChar char="•"/>
            </a:pPr>
            <a:r>
              <a:rPr lang="en-US" altLang="en-US" sz="2000">
                <a:solidFill>
                  <a:srgbClr val="000000"/>
                </a:solidFill>
                <a:cs typeface="Arial" panose="020B0604020202020204" pitchFamily="34" charset="0"/>
              </a:rPr>
              <a:t>Replacement PASRs are submitted in the same manner as Original PASRs.</a:t>
            </a:r>
          </a:p>
          <a:p>
            <a:pPr>
              <a:lnSpc>
                <a:spcPct val="150000"/>
              </a:lnSpc>
              <a:spcBef>
                <a:spcPct val="50000"/>
              </a:spcBef>
              <a:buFont typeface="Arial" panose="020B0604020202020204" pitchFamily="34" charset="0"/>
              <a:buChar char="•"/>
            </a:pPr>
            <a:r>
              <a:rPr lang="en-US" altLang="en-US" sz="2000">
                <a:solidFill>
                  <a:srgbClr val="000000"/>
                </a:solidFill>
                <a:cs typeface="Arial" panose="020B0604020202020204" pitchFamily="34" charset="0"/>
              </a:rPr>
              <a:t>Modify PASR:</a:t>
            </a:r>
          </a:p>
          <a:p>
            <a:pPr>
              <a:spcBef>
                <a:spcPct val="50000"/>
              </a:spcBef>
              <a:buFont typeface="Arial" panose="020B0604020202020204" pitchFamily="34" charset="0"/>
              <a:buChar char="•"/>
            </a:pPr>
            <a:endParaRPr lang="en-US" altLang="en-US" sz="2400">
              <a:solidFill>
                <a:srgbClr val="000000"/>
              </a:solidFill>
              <a:cs typeface="Arial" panose="020B0604020202020204" pitchFamily="34" charset="0"/>
            </a:endParaRPr>
          </a:p>
        </p:txBody>
      </p:sp>
      <p:pic>
        <p:nvPicPr>
          <p:cNvPr id="60423" name="Picture 13">
            <a:extLst>
              <a:ext uri="{FF2B5EF4-FFF2-40B4-BE49-F238E27FC236}">
                <a16:creationId xmlns:a16="http://schemas.microsoft.com/office/drawing/2014/main" id="{6AB02CFB-0063-4EFD-9E19-4AB0379D5B8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4152900"/>
            <a:ext cx="9129712"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9">
            <a:extLst>
              <a:ext uri="{FF2B5EF4-FFF2-40B4-BE49-F238E27FC236}">
                <a16:creationId xmlns:a16="http://schemas.microsoft.com/office/drawing/2014/main" id="{915458B9-4E10-4B5B-AA31-83C33B95B1E6}"/>
              </a:ext>
            </a:extLst>
          </p:cNvPr>
          <p:cNvSpPr>
            <a:spLocks noChangeArrowheads="1"/>
          </p:cNvSpPr>
          <p:nvPr/>
        </p:nvSpPr>
        <p:spPr bwMode="auto">
          <a:xfrm>
            <a:off x="1371600" y="5562600"/>
            <a:ext cx="5202238" cy="1047750"/>
          </a:xfrm>
          <a:prstGeom prst="rect">
            <a:avLst/>
          </a:prstGeom>
          <a:solidFill>
            <a:srgbClr val="B8AAFF"/>
          </a:solidFill>
          <a:ln>
            <a:solidFill>
              <a:srgbClr val="000000"/>
            </a:solidFill>
          </a:ln>
        </p:spPr>
        <p:txBody>
          <a:bodyPr wrap="none" lIns="91407" tIns="45704" rIns="91407" bIns="45704" anchor="ctr"/>
          <a:lstStyle/>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When submitting a Modify PASR (and </a:t>
            </a:r>
            <a:r>
              <a:rPr lang="en-US" sz="1200" i="1" u="sng" kern="0" dirty="0">
                <a:solidFill>
                  <a:srgbClr val="000000"/>
                </a:solidFill>
                <a:latin typeface="Calibri" panose="020F0502020204030204" pitchFamily="34" charset="0"/>
              </a:rPr>
              <a:t>only</a:t>
            </a:r>
            <a:r>
              <a:rPr lang="en-US" sz="1200" kern="0" dirty="0">
                <a:solidFill>
                  <a:srgbClr val="000000"/>
                </a:solidFill>
                <a:latin typeface="Calibri" panose="020F0502020204030204" pitchFamily="34" charset="0"/>
              </a:rPr>
              <a:t> a Modify), a </a:t>
            </a:r>
          </a:p>
          <a:p>
            <a:pPr defTabSz="914078" eaLnBrk="1" fontAlgn="auto" hangingPunct="1">
              <a:spcBef>
                <a:spcPts val="0"/>
              </a:spcBef>
              <a:spcAft>
                <a:spcPts val="0"/>
              </a:spcAft>
              <a:defRPr/>
            </a:pPr>
            <a:r>
              <a:rPr lang="en-US" sz="1200" kern="0" dirty="0">
                <a:solidFill>
                  <a:srgbClr val="000000"/>
                </a:solidFill>
                <a:latin typeface="Calibri" panose="020F0502020204030204" pitchFamily="34" charset="0"/>
              </a:rPr>
              <a:t>Delete line can be used.  If used, it:</a:t>
            </a:r>
          </a:p>
          <a:p>
            <a:pPr marL="171390" indent="-171390" defTabSz="914078" eaLnBrk="1" fontAlgn="auto" hangingPunct="1">
              <a:spcBef>
                <a:spcPts val="0"/>
              </a:spcBef>
              <a:spcAft>
                <a:spcPts val="0"/>
              </a:spcAft>
              <a:buFont typeface="Wingdings" pitchFamily="2" charset="2"/>
              <a:buChar char="ü"/>
              <a:defRPr/>
            </a:pPr>
            <a:r>
              <a:rPr lang="en-US" sz="1200" kern="0" dirty="0">
                <a:solidFill>
                  <a:srgbClr val="000000"/>
                </a:solidFill>
                <a:latin typeface="Calibri" panose="020F0502020204030204" pitchFamily="34" charset="0"/>
              </a:rPr>
              <a:t>must match the line being deleted from the original PASR </a:t>
            </a:r>
          </a:p>
          <a:p>
            <a:pPr marL="171390" indent="-171390" defTabSz="914078" eaLnBrk="1" fontAlgn="auto" hangingPunct="1">
              <a:spcBef>
                <a:spcPts val="0"/>
              </a:spcBef>
              <a:spcAft>
                <a:spcPts val="0"/>
              </a:spcAft>
              <a:buFont typeface="Wingdings" pitchFamily="2" charset="2"/>
              <a:buChar char="ü"/>
              <a:defRPr/>
            </a:pPr>
            <a:r>
              <a:rPr lang="en-US" sz="1200" kern="0" dirty="0">
                <a:solidFill>
                  <a:srgbClr val="000000"/>
                </a:solidFill>
                <a:latin typeface="Calibri" panose="020F0502020204030204" pitchFamily="34" charset="0"/>
              </a:rPr>
              <a:t>must be entered before the Add line(s)</a:t>
            </a:r>
          </a:p>
        </p:txBody>
      </p:sp>
      <p:sp>
        <p:nvSpPr>
          <p:cNvPr id="12" name="Line 4">
            <a:extLst>
              <a:ext uri="{FF2B5EF4-FFF2-40B4-BE49-F238E27FC236}">
                <a16:creationId xmlns:a16="http://schemas.microsoft.com/office/drawing/2014/main" id="{5ED7698A-23D9-4539-A388-01D288322F2D}"/>
              </a:ext>
              <a:ext uri="{C183D7F6-B498-43B3-948B-1728B52AA6E4}">
                <adec:decorative xmlns:adec="http://schemas.microsoft.com/office/drawing/2017/decorative" val="1"/>
              </a:ext>
            </a:extLst>
          </p:cNvPr>
          <p:cNvSpPr>
            <a:spLocks noChangeShapeType="1"/>
          </p:cNvSpPr>
          <p:nvPr/>
        </p:nvSpPr>
        <p:spPr bwMode="auto">
          <a:xfrm flipH="1" flipV="1">
            <a:off x="1676400" y="2689225"/>
            <a:ext cx="381000" cy="0"/>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13" name="Line 4">
            <a:extLst>
              <a:ext uri="{FF2B5EF4-FFF2-40B4-BE49-F238E27FC236}">
                <a16:creationId xmlns:a16="http://schemas.microsoft.com/office/drawing/2014/main" id="{212FE1C9-0864-4985-9F01-AAAA88313C59}"/>
              </a:ext>
              <a:ext uri="{C183D7F6-B498-43B3-948B-1728B52AA6E4}">
                <adec:decorative xmlns:adec="http://schemas.microsoft.com/office/drawing/2017/decorative" val="1"/>
              </a:ext>
            </a:extLst>
          </p:cNvPr>
          <p:cNvSpPr>
            <a:spLocks noChangeShapeType="1"/>
          </p:cNvSpPr>
          <p:nvPr/>
        </p:nvSpPr>
        <p:spPr bwMode="auto">
          <a:xfrm flipH="1" flipV="1">
            <a:off x="1676400" y="2592388"/>
            <a:ext cx="381000" cy="74612"/>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14" name="Line 4">
            <a:extLst>
              <a:ext uri="{FF2B5EF4-FFF2-40B4-BE49-F238E27FC236}">
                <a16:creationId xmlns:a16="http://schemas.microsoft.com/office/drawing/2014/main" id="{9E27D350-B3F4-4489-887A-899F3262A5B0}"/>
              </a:ext>
              <a:ext uri="{C183D7F6-B498-43B3-948B-1728B52AA6E4}">
                <adec:decorative xmlns:adec="http://schemas.microsoft.com/office/drawing/2017/decorative" val="1"/>
              </a:ext>
            </a:extLst>
          </p:cNvPr>
          <p:cNvSpPr>
            <a:spLocks noChangeShapeType="1"/>
          </p:cNvSpPr>
          <p:nvPr/>
        </p:nvSpPr>
        <p:spPr bwMode="auto">
          <a:xfrm flipH="1" flipV="1">
            <a:off x="1698625" y="5238750"/>
            <a:ext cx="358775" cy="457200"/>
          </a:xfrm>
          <a:prstGeom prst="line">
            <a:avLst/>
          </a:prstGeom>
          <a:noFill/>
          <a:ln w="22225" cmpd="sng">
            <a:solidFill>
              <a:srgbClr val="C00000"/>
            </a:solidFill>
            <a:round/>
            <a:headEnd/>
            <a:tailEnd type="triangle" w="med" len="med"/>
          </a:ln>
        </p:spPr>
        <p:txBody>
          <a:bodyPr lIns="91407" tIns="45704" rIns="91407" bIns="45704"/>
          <a:lstStyle/>
          <a:p>
            <a:pPr defTabSz="914078" eaLnBrk="1" fontAlgn="auto" hangingPunct="1">
              <a:spcBef>
                <a:spcPts val="0"/>
              </a:spcBef>
              <a:spcAft>
                <a:spcPts val="0"/>
              </a:spcAft>
              <a:defRPr/>
            </a:pPr>
            <a:endParaRPr lang="en-US" kern="0" dirty="0">
              <a:solidFill>
                <a:srgbClr val="FF0033"/>
              </a:solidFill>
              <a:latin typeface="Arial" charset="0"/>
            </a:endParaRPr>
          </a:p>
        </p:txBody>
      </p:sp>
      <p:sp>
        <p:nvSpPr>
          <p:cNvPr id="60420" name="Slide Number Placeholder 3">
            <a:extLst>
              <a:ext uri="{FF2B5EF4-FFF2-40B4-BE49-F238E27FC236}">
                <a16:creationId xmlns:a16="http://schemas.microsoft.com/office/drawing/2014/main" id="{8E37D67E-571E-4B03-9C11-5A83F3231D35}"/>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AC03DC-6D40-4309-8039-C3041542583A}" type="slidenum">
              <a:rPr lang="en-US" altLang="en-US" sz="1200" smtClean="0">
                <a:solidFill>
                  <a:srgbClr val="002060"/>
                </a:solidFill>
              </a:rPr>
              <a:pPr>
                <a:spcBef>
                  <a:spcPct val="0"/>
                </a:spcBef>
                <a:buFontTx/>
                <a:buNone/>
              </a:pPr>
              <a:t>34</a:t>
            </a:fld>
            <a:endParaRPr lang="en-US" altLang="en-US" sz="1200">
              <a:solidFill>
                <a:srgbClr val="00206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1B2C-22C9-4CB0-847F-931782983DF4}"/>
              </a:ext>
            </a:extLst>
          </p:cNvPr>
          <p:cNvSpPr>
            <a:spLocks noGrp="1"/>
          </p:cNvSpPr>
          <p:nvPr>
            <p:ph type="title"/>
          </p:nvPr>
        </p:nvSpPr>
        <p:spPr>
          <a:xfrm>
            <a:off x="1447800" y="381000"/>
            <a:ext cx="7315200" cy="914400"/>
          </a:xfrm>
        </p:spPr>
        <p:txBody>
          <a:bodyPr>
            <a:normAutofit fontScale="90000"/>
          </a:bodyPr>
          <a:lstStyle/>
          <a:p>
            <a:pPr>
              <a:defRPr/>
            </a:pPr>
            <a:r>
              <a:rPr lang="en-US" kern="0" dirty="0">
                <a:solidFill>
                  <a:schemeClr val="tx1"/>
                </a:solidFill>
              </a:rPr>
              <a:t>          PASR Confirmation</a:t>
            </a:r>
            <a:br>
              <a:rPr lang="en-US" sz="9600" kern="0" dirty="0">
                <a:solidFill>
                  <a:srgbClr val="680000"/>
                </a:solidFill>
                <a:latin typeface="Cambria" pitchFamily="18" charset="0"/>
              </a:rPr>
            </a:br>
            <a:endParaRPr lang="en-US" dirty="0"/>
          </a:p>
        </p:txBody>
      </p:sp>
      <p:sp>
        <p:nvSpPr>
          <p:cNvPr id="3" name="Content Placeholder 2">
            <a:extLst>
              <a:ext uri="{FF2B5EF4-FFF2-40B4-BE49-F238E27FC236}">
                <a16:creationId xmlns:a16="http://schemas.microsoft.com/office/drawing/2014/main" id="{827BAB3D-5991-4DF3-9100-7D276A9E0275}"/>
              </a:ext>
            </a:extLst>
          </p:cNvPr>
          <p:cNvSpPr>
            <a:spLocks noGrp="1"/>
          </p:cNvSpPr>
          <p:nvPr>
            <p:ph idx="1"/>
          </p:nvPr>
        </p:nvSpPr>
        <p:spPr/>
        <p:txBody>
          <a:bodyPr/>
          <a:lstStyle/>
          <a:p>
            <a:pPr>
              <a:lnSpc>
                <a:spcPct val="90000"/>
              </a:lnSpc>
              <a:buClr>
                <a:srgbClr val="000000"/>
              </a:buClr>
              <a:buSzPct val="75000"/>
              <a:buFont typeface="Arial" panose="020B0604020202020204" pitchFamily="34" charset="0"/>
              <a:buChar char="•"/>
              <a:defRPr/>
            </a:pPr>
            <a:r>
              <a:rPr lang="en-US" kern="0" dirty="0">
                <a:solidFill>
                  <a:srgbClr val="000000"/>
                </a:solidFill>
              </a:rPr>
              <a:t>PASR Data is confirmed back to the production reporter through a monthly PASR Confirmation Report which is available through the </a:t>
            </a:r>
            <a:r>
              <a:rPr lang="en-US" kern="0" dirty="0">
                <a:solidFill>
                  <a:schemeClr val="tx1"/>
                </a:solidFill>
              </a:rPr>
              <a:t>Web Center Portal on the Internet.</a:t>
            </a:r>
            <a:endParaRPr lang="en-US" kern="0" dirty="0">
              <a:solidFill>
                <a:srgbClr val="000000"/>
              </a:solidFill>
            </a:endParaRPr>
          </a:p>
          <a:p>
            <a:pPr marL="0" indent="0">
              <a:lnSpc>
                <a:spcPct val="90000"/>
              </a:lnSpc>
              <a:buClr>
                <a:srgbClr val="000000"/>
              </a:buClr>
              <a:buSzPct val="75000"/>
              <a:buFont typeface="Wingdings" panose="05000000000000000000" pitchFamily="2" charset="2"/>
              <a:buNone/>
              <a:defRPr/>
            </a:pPr>
            <a:r>
              <a:rPr lang="en-US" kern="0" dirty="0">
                <a:solidFill>
                  <a:srgbClr val="000000"/>
                </a:solidFill>
              </a:rPr>
              <a:t>                            </a:t>
            </a:r>
          </a:p>
          <a:p>
            <a:pPr>
              <a:defRPr/>
            </a:pPr>
            <a:endParaRPr lang="en-US" dirty="0"/>
          </a:p>
        </p:txBody>
      </p:sp>
      <p:sp>
        <p:nvSpPr>
          <p:cNvPr id="61444" name="Slide Number Placeholder 3">
            <a:extLst>
              <a:ext uri="{FF2B5EF4-FFF2-40B4-BE49-F238E27FC236}">
                <a16:creationId xmlns:a16="http://schemas.microsoft.com/office/drawing/2014/main" id="{59979780-E892-4496-81E7-B2EF595F6845}"/>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E4171B-F813-423A-8481-6398A8C7BC86}" type="slidenum">
              <a:rPr lang="en-US" altLang="en-US" sz="1200" smtClean="0">
                <a:solidFill>
                  <a:srgbClr val="002060"/>
                </a:solidFill>
              </a:rPr>
              <a:pPr>
                <a:spcBef>
                  <a:spcPct val="0"/>
                </a:spcBef>
                <a:buFontTx/>
                <a:buNone/>
              </a:pPr>
              <a:t>35</a:t>
            </a:fld>
            <a:endParaRPr lang="en-US" altLang="en-US" sz="1200">
              <a:solidFill>
                <a:srgbClr val="00206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8BCF8E41-6B5B-423E-A242-37E061E15873}"/>
              </a:ext>
            </a:extLst>
          </p:cNvPr>
          <p:cNvSpPr>
            <a:spLocks noGrp="1"/>
          </p:cNvSpPr>
          <p:nvPr>
            <p:ph type="title"/>
          </p:nvPr>
        </p:nvSpPr>
        <p:spPr/>
        <p:txBody>
          <a:bodyPr/>
          <a:lstStyle/>
          <a:p>
            <a:r>
              <a:rPr lang="en-US" altLang="en-US" dirty="0"/>
              <a:t>                 </a:t>
            </a:r>
            <a:r>
              <a:rPr lang="en-US" altLang="en-US" dirty="0">
                <a:solidFill>
                  <a:schemeClr val="tx1"/>
                </a:solidFill>
              </a:rPr>
              <a:t>WebCenter Portal</a:t>
            </a:r>
          </a:p>
        </p:txBody>
      </p:sp>
      <p:sp>
        <p:nvSpPr>
          <p:cNvPr id="62467" name="Content Placeholder 2">
            <a:extLst>
              <a:ext uri="{FF2B5EF4-FFF2-40B4-BE49-F238E27FC236}">
                <a16:creationId xmlns:a16="http://schemas.microsoft.com/office/drawing/2014/main" id="{E6900632-4336-4C92-91D3-3B68004A0647}"/>
              </a:ext>
            </a:extLst>
          </p:cNvPr>
          <p:cNvSpPr>
            <a:spLocks noGrp="1"/>
          </p:cNvSpPr>
          <p:nvPr>
            <p:ph idx="1"/>
          </p:nvPr>
        </p:nvSpPr>
        <p:spPr/>
        <p:txBody>
          <a:bodyPr/>
          <a:lstStyle/>
          <a:p>
            <a:endParaRPr lang="en-US" altLang="en-US"/>
          </a:p>
        </p:txBody>
      </p:sp>
      <p:sp>
        <p:nvSpPr>
          <p:cNvPr id="62468" name="Slide Number Placeholder 3">
            <a:extLst>
              <a:ext uri="{FF2B5EF4-FFF2-40B4-BE49-F238E27FC236}">
                <a16:creationId xmlns:a16="http://schemas.microsoft.com/office/drawing/2014/main" id="{FDCE6EF5-7092-4E41-A935-B343DB5DE33E}"/>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A0FABA-767A-48E0-B319-F38EFCCBFD7A}" type="slidenum">
              <a:rPr lang="en-US" altLang="en-US" sz="1200" smtClean="0">
                <a:solidFill>
                  <a:srgbClr val="002060"/>
                </a:solidFill>
              </a:rPr>
              <a:pPr>
                <a:spcBef>
                  <a:spcPct val="0"/>
                </a:spcBef>
                <a:buFontTx/>
                <a:buNone/>
              </a:pPr>
              <a:t>36</a:t>
            </a:fld>
            <a:endParaRPr lang="en-US" altLang="en-US" sz="1200">
              <a:solidFill>
                <a:srgbClr val="002060"/>
              </a:solidFill>
            </a:endParaRPr>
          </a:p>
        </p:txBody>
      </p:sp>
      <p:pic>
        <p:nvPicPr>
          <p:cNvPr id="62469" name="Picture 4">
            <a:extLst>
              <a:ext uri="{FF2B5EF4-FFF2-40B4-BE49-F238E27FC236}">
                <a16:creationId xmlns:a16="http://schemas.microsoft.com/office/drawing/2014/main" id="{E11DC243-E1D4-4BD4-83BD-EB20A3D9C8C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C6BFAB9D-EC10-45DC-A96E-1972DCFBF420}"/>
              </a:ext>
              <a:ext uri="{C183D7F6-B498-43B3-948B-1728B52AA6E4}">
                <adec:decorative xmlns:adec="http://schemas.microsoft.com/office/drawing/2017/decorative" val="1"/>
              </a:ext>
            </a:extLst>
          </p:cNvPr>
          <p:cNvSpPr/>
          <p:nvPr/>
        </p:nvSpPr>
        <p:spPr>
          <a:xfrm>
            <a:off x="3048000" y="2209800"/>
            <a:ext cx="1600200" cy="38100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BD8334C5-9656-4787-9E5B-A9C8FC975EC3}"/>
              </a:ext>
              <a:ext uri="{C183D7F6-B498-43B3-948B-1728B52AA6E4}">
                <adec:decorative xmlns:adec="http://schemas.microsoft.com/office/drawing/2017/decorative" val="1"/>
              </a:ext>
            </a:extLst>
          </p:cNvPr>
          <p:cNvSpPr/>
          <p:nvPr/>
        </p:nvSpPr>
        <p:spPr>
          <a:xfrm>
            <a:off x="3068638" y="4495800"/>
            <a:ext cx="1731962" cy="45720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6E6612BC-D930-43CD-BC6C-339880DB79A3}"/>
              </a:ext>
            </a:extLst>
          </p:cNvPr>
          <p:cNvSpPr>
            <a:spLocks noGrp="1"/>
          </p:cNvSpPr>
          <p:nvPr>
            <p:ph type="title"/>
          </p:nvPr>
        </p:nvSpPr>
        <p:spPr/>
        <p:txBody>
          <a:bodyPr/>
          <a:lstStyle/>
          <a:p>
            <a:r>
              <a:rPr lang="en-US" altLang="en-US" dirty="0"/>
              <a:t>               </a:t>
            </a:r>
            <a:r>
              <a:rPr lang="en-US" altLang="en-US" dirty="0">
                <a:solidFill>
                  <a:schemeClr val="tx1"/>
                </a:solidFill>
              </a:rPr>
              <a:t>PASR Confirmation</a:t>
            </a:r>
          </a:p>
        </p:txBody>
      </p:sp>
      <p:pic>
        <p:nvPicPr>
          <p:cNvPr id="63491" name="Content Placeholder 4">
            <a:extLst>
              <a:ext uri="{FF2B5EF4-FFF2-40B4-BE49-F238E27FC236}">
                <a16:creationId xmlns:a16="http://schemas.microsoft.com/office/drawing/2014/main" id="{7E8855E9-2DE3-4ABD-A62C-01A6321E4EC2}"/>
              </a:ex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447800"/>
            <a:ext cx="4038600" cy="5029200"/>
          </a:xfrm>
        </p:spPr>
      </p:pic>
      <p:sp>
        <p:nvSpPr>
          <p:cNvPr id="6" name="Rectangle 5">
            <a:extLst>
              <a:ext uri="{FF2B5EF4-FFF2-40B4-BE49-F238E27FC236}">
                <a16:creationId xmlns:a16="http://schemas.microsoft.com/office/drawing/2014/main" id="{E081B903-0206-41B5-9A95-AF7FAF535387}"/>
              </a:ext>
            </a:extLst>
          </p:cNvPr>
          <p:cNvSpPr/>
          <p:nvPr/>
        </p:nvSpPr>
        <p:spPr>
          <a:xfrm>
            <a:off x="1676400" y="2667000"/>
            <a:ext cx="762000" cy="228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rgbClr val="0070C0"/>
                </a:solidFill>
              </a:rPr>
              <a:t>zpcnfpsr</a:t>
            </a:r>
            <a:endParaRPr lang="en-US" sz="1200" dirty="0">
              <a:solidFill>
                <a:srgbClr val="0070C0"/>
              </a:solidFill>
            </a:endParaRPr>
          </a:p>
        </p:txBody>
      </p:sp>
      <p:sp>
        <p:nvSpPr>
          <p:cNvPr id="63492" name="Slide Number Placeholder 3">
            <a:extLst>
              <a:ext uri="{FF2B5EF4-FFF2-40B4-BE49-F238E27FC236}">
                <a16:creationId xmlns:a16="http://schemas.microsoft.com/office/drawing/2014/main" id="{59F8E18C-C8A1-4A1C-A09D-6D133FCA4C4A}"/>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C5413E7-9915-45AE-BCD4-DA221C976FDA}" type="slidenum">
              <a:rPr lang="en-US" altLang="en-US" sz="1200" smtClean="0">
                <a:solidFill>
                  <a:srgbClr val="002060"/>
                </a:solidFill>
              </a:rPr>
              <a:pPr>
                <a:spcBef>
                  <a:spcPct val="0"/>
                </a:spcBef>
                <a:buFontTx/>
                <a:buNone/>
              </a:pPr>
              <a:t>37</a:t>
            </a:fld>
            <a:endParaRPr lang="en-US" altLang="en-US" sz="1200">
              <a:solidFill>
                <a:srgbClr val="00206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3810244-F14B-42F5-B52C-46D7BA6C5FB3}"/>
              </a:ext>
            </a:extLst>
          </p:cNvPr>
          <p:cNvSpPr>
            <a:spLocks noGrp="1"/>
          </p:cNvSpPr>
          <p:nvPr>
            <p:ph type="title"/>
          </p:nvPr>
        </p:nvSpPr>
        <p:spPr>
          <a:xfrm>
            <a:off x="1447800" y="152400"/>
            <a:ext cx="7467600" cy="1143000"/>
          </a:xfrm>
        </p:spPr>
        <p:txBody>
          <a:bodyPr/>
          <a:lstStyle/>
          <a:p>
            <a:r>
              <a:rPr lang="en-US" altLang="en-US" dirty="0">
                <a:solidFill>
                  <a:schemeClr val="tx1"/>
                </a:solidFill>
              </a:rPr>
              <a:t>                Summary</a:t>
            </a:r>
          </a:p>
        </p:txBody>
      </p:sp>
      <p:sp>
        <p:nvSpPr>
          <p:cNvPr id="3" name="Content Placeholder 2">
            <a:extLst>
              <a:ext uri="{FF2B5EF4-FFF2-40B4-BE49-F238E27FC236}">
                <a16:creationId xmlns:a16="http://schemas.microsoft.com/office/drawing/2014/main" id="{802C4272-FDF0-43C8-9A2E-984AF2AB34F7}"/>
              </a:ext>
            </a:extLst>
          </p:cNvPr>
          <p:cNvSpPr>
            <a:spLocks noGrp="1"/>
          </p:cNvSpPr>
          <p:nvPr>
            <p:ph idx="1"/>
          </p:nvPr>
        </p:nvSpPr>
        <p:spPr>
          <a:xfrm>
            <a:off x="457200" y="1524000"/>
            <a:ext cx="8229600" cy="4860925"/>
          </a:xfrm>
        </p:spPr>
        <p:txBody>
          <a:bodyPr/>
          <a:lstStyle/>
          <a:p>
            <a:pPr>
              <a:lnSpc>
                <a:spcPct val="90000"/>
              </a:lnSpc>
              <a:defRPr/>
            </a:pPr>
            <a:r>
              <a:rPr lang="en-US" kern="0" dirty="0">
                <a:solidFill>
                  <a:schemeClr val="tx1"/>
                </a:solidFill>
              </a:rPr>
              <a:t>A PASR is required when the FMP is confirmed with a commingling code of 3 or requested by either BSEE or ONRR</a:t>
            </a:r>
          </a:p>
          <a:p>
            <a:pPr>
              <a:lnSpc>
                <a:spcPct val="90000"/>
              </a:lnSpc>
              <a:defRPr/>
            </a:pPr>
            <a:endParaRPr lang="en-US" kern="0" dirty="0">
              <a:solidFill>
                <a:schemeClr val="tx1"/>
              </a:solidFill>
            </a:endParaRPr>
          </a:p>
          <a:p>
            <a:pPr>
              <a:lnSpc>
                <a:spcPct val="90000"/>
              </a:lnSpc>
              <a:defRPr/>
            </a:pPr>
            <a:r>
              <a:rPr lang="en-US" kern="0" dirty="0">
                <a:solidFill>
                  <a:schemeClr val="tx1"/>
                </a:solidFill>
              </a:rPr>
              <a:t>PASRs are due on a monthly basis, even if there are no Sales/Transfer volumes </a:t>
            </a:r>
          </a:p>
          <a:p>
            <a:pPr>
              <a:lnSpc>
                <a:spcPct val="90000"/>
              </a:lnSpc>
              <a:defRPr/>
            </a:pPr>
            <a:endParaRPr lang="en-US" kern="0" dirty="0">
              <a:solidFill>
                <a:schemeClr val="tx1"/>
              </a:solidFill>
            </a:endParaRPr>
          </a:p>
          <a:p>
            <a:pPr>
              <a:lnSpc>
                <a:spcPct val="90000"/>
              </a:lnSpc>
              <a:defRPr/>
            </a:pPr>
            <a:r>
              <a:rPr lang="en-US" kern="0" dirty="0">
                <a:solidFill>
                  <a:schemeClr val="tx1"/>
                </a:solidFill>
              </a:rPr>
              <a:t>PASRs must be received by the 15th day of the 2</a:t>
            </a:r>
            <a:r>
              <a:rPr lang="en-US" kern="0" baseline="30000" dirty="0">
                <a:solidFill>
                  <a:schemeClr val="tx1"/>
                </a:solidFill>
              </a:rPr>
              <a:t>nd</a:t>
            </a:r>
            <a:r>
              <a:rPr lang="en-US" kern="0" dirty="0">
                <a:solidFill>
                  <a:schemeClr val="tx1"/>
                </a:solidFill>
              </a:rPr>
              <a:t> month following the month of production. </a:t>
            </a:r>
          </a:p>
          <a:p>
            <a:pPr>
              <a:lnSpc>
                <a:spcPct val="90000"/>
              </a:lnSpc>
              <a:defRPr/>
            </a:pPr>
            <a:endParaRPr lang="en-US" kern="0" dirty="0">
              <a:solidFill>
                <a:schemeClr val="tx1"/>
              </a:solidFill>
            </a:endParaRPr>
          </a:p>
          <a:p>
            <a:pPr>
              <a:lnSpc>
                <a:spcPct val="90000"/>
              </a:lnSpc>
              <a:defRPr/>
            </a:pPr>
            <a:r>
              <a:rPr lang="en-US" kern="0" dirty="0">
                <a:solidFill>
                  <a:schemeClr val="tx1"/>
                </a:solidFill>
              </a:rPr>
              <a:t>PASR data reported to ONRR is compiled and sent to BSEE weekly  </a:t>
            </a:r>
          </a:p>
          <a:p>
            <a:pPr>
              <a:buFont typeface="Arial" panose="020B0604020202020204" pitchFamily="34" charset="0"/>
              <a:buChar char="•"/>
              <a:defRPr/>
            </a:pPr>
            <a:endParaRPr lang="en-US" dirty="0">
              <a:solidFill>
                <a:schemeClr val="tx1"/>
              </a:solidFill>
            </a:endParaRPr>
          </a:p>
        </p:txBody>
      </p:sp>
      <p:sp>
        <p:nvSpPr>
          <p:cNvPr id="64516" name="Slide Number Placeholder 3">
            <a:extLst>
              <a:ext uri="{FF2B5EF4-FFF2-40B4-BE49-F238E27FC236}">
                <a16:creationId xmlns:a16="http://schemas.microsoft.com/office/drawing/2014/main" id="{BDE6B733-8D99-4E32-BBF5-20382164B170}"/>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26A63F-C6C7-45BB-8F7B-A13CA973F3AC}" type="slidenum">
              <a:rPr lang="en-US" altLang="en-US" sz="1200" smtClean="0">
                <a:solidFill>
                  <a:srgbClr val="002060"/>
                </a:solidFill>
              </a:rPr>
              <a:pPr>
                <a:spcBef>
                  <a:spcPct val="0"/>
                </a:spcBef>
                <a:buFontTx/>
                <a:buNone/>
              </a:pPr>
              <a:t>38</a:t>
            </a:fld>
            <a:endParaRPr lang="en-US" altLang="en-US" sz="1200">
              <a:solidFill>
                <a:srgbClr val="00206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E899DC-6A37-473D-85A5-09D1114812DD}"/>
              </a:ext>
            </a:extLst>
          </p:cNvPr>
          <p:cNvSpPr txBox="1">
            <a:spLocks noGrp="1"/>
          </p:cNvSpPr>
          <p:nvPr>
            <p:ph type="title" idx="4294967295"/>
          </p:nvPr>
        </p:nvSpPr>
        <p:spPr>
          <a:xfrm>
            <a:off x="1600200" y="544512"/>
            <a:ext cx="472786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Summary</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3" name="Content Placeholder 2">
            <a:extLst>
              <a:ext uri="{FF2B5EF4-FFF2-40B4-BE49-F238E27FC236}">
                <a16:creationId xmlns:a16="http://schemas.microsoft.com/office/drawing/2014/main" id="{D4D4DCA0-795C-4777-8D51-67C15D286B88}"/>
              </a:ext>
            </a:extLst>
          </p:cNvPr>
          <p:cNvSpPr>
            <a:spLocks noGrp="1"/>
          </p:cNvSpPr>
          <p:nvPr>
            <p:ph idx="1"/>
          </p:nvPr>
        </p:nvSpPr>
        <p:spPr/>
        <p:txBody>
          <a:bodyPr/>
          <a:lstStyle/>
          <a:p>
            <a:pPr>
              <a:buFont typeface="Arial" panose="020B0604020202020204" pitchFamily="34" charset="0"/>
              <a:buChar char="•"/>
              <a:defRPr/>
            </a:pPr>
            <a:r>
              <a:rPr lang="en-US" kern="0" dirty="0">
                <a:solidFill>
                  <a:srgbClr val="000000"/>
                </a:solidFill>
              </a:rPr>
              <a:t>For questions regarding the PASR Confirmation Report or PASRs, contact your ONRR Offshore Analyst</a:t>
            </a:r>
          </a:p>
          <a:p>
            <a:pPr>
              <a:buFont typeface="Arial" panose="020B0604020202020204" pitchFamily="34" charset="0"/>
              <a:buChar char="•"/>
              <a:defRPr/>
            </a:pPr>
            <a:endParaRPr lang="en-US" kern="0" dirty="0">
              <a:solidFill>
                <a:srgbClr val="000000"/>
              </a:solidFill>
            </a:endParaRPr>
          </a:p>
          <a:p>
            <a:pPr>
              <a:defRPr/>
            </a:pPr>
            <a:r>
              <a:rPr lang="en-US" sz="2000" dirty="0">
                <a:solidFill>
                  <a:schemeClr val="tx1"/>
                </a:solidFill>
              </a:rPr>
              <a:t>https://onrr.gov/reportpay/PDFDocs/OffshoreProductionContacts.pdf</a:t>
            </a:r>
          </a:p>
        </p:txBody>
      </p:sp>
      <p:pic>
        <p:nvPicPr>
          <p:cNvPr id="65540" name="Picture 5">
            <a:extLst>
              <a:ext uri="{FF2B5EF4-FFF2-40B4-BE49-F238E27FC236}">
                <a16:creationId xmlns:a16="http://schemas.microsoft.com/office/drawing/2014/main" id="{458B7BD9-52B0-4680-B494-17E436C7D27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924" y="3597576"/>
            <a:ext cx="4067175" cy="250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39" name="Slide Number Placeholder 3">
            <a:extLst>
              <a:ext uri="{FF2B5EF4-FFF2-40B4-BE49-F238E27FC236}">
                <a16:creationId xmlns:a16="http://schemas.microsoft.com/office/drawing/2014/main" id="{ACA6E755-37AB-4690-8329-3502127BBFEB}"/>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590EF6-F178-4F89-A35A-5B4F59E3544C}" type="slidenum">
              <a:rPr lang="en-US" altLang="en-US" sz="1200" smtClean="0">
                <a:solidFill>
                  <a:srgbClr val="002060"/>
                </a:solidFill>
              </a:rPr>
              <a:pPr>
                <a:spcBef>
                  <a:spcPct val="0"/>
                </a:spcBef>
                <a:buFontTx/>
                <a:buNone/>
              </a:pPr>
              <a:t>39</a:t>
            </a:fld>
            <a:endParaRPr lang="en-US" altLang="en-US" sz="120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C1F99A3-3675-4434-A8FD-C8C440BE2CAD}"/>
              </a:ext>
            </a:extLst>
          </p:cNvPr>
          <p:cNvSpPr>
            <a:spLocks noGrp="1"/>
          </p:cNvSpPr>
          <p:nvPr>
            <p:ph type="title"/>
          </p:nvPr>
        </p:nvSpPr>
        <p:spPr>
          <a:xfrm>
            <a:off x="914400" y="152400"/>
            <a:ext cx="7620000" cy="1295400"/>
          </a:xfrm>
        </p:spPr>
        <p:txBody>
          <a:bodyPr>
            <a:normAutofit fontScale="90000"/>
          </a:bodyPr>
          <a:lstStyle/>
          <a:p>
            <a:pPr eaLnBrk="1" hangingPunct="1">
              <a:buFont typeface="Georgia" panose="02040502050405020303" pitchFamily="18" charset="0"/>
              <a:buNone/>
            </a:pPr>
            <a:r>
              <a:rPr lang="en-US" altLang="en-US" sz="4000" dirty="0">
                <a:solidFill>
                  <a:schemeClr val="tx1"/>
                </a:solidFill>
              </a:rPr>
              <a:t>Facility/Measurement Point (FMP)</a:t>
            </a:r>
          </a:p>
        </p:txBody>
      </p:sp>
      <p:sp>
        <p:nvSpPr>
          <p:cNvPr id="17411" name="Rectangle 3">
            <a:extLst>
              <a:ext uri="{FF2B5EF4-FFF2-40B4-BE49-F238E27FC236}">
                <a16:creationId xmlns:a16="http://schemas.microsoft.com/office/drawing/2014/main" id="{78D0CDC3-3BB1-4D21-A68E-97699F5349AD}"/>
              </a:ext>
            </a:extLst>
          </p:cNvPr>
          <p:cNvSpPr>
            <a:spLocks noGrp="1"/>
          </p:cNvSpPr>
          <p:nvPr>
            <p:ph idx="1"/>
          </p:nvPr>
        </p:nvSpPr>
        <p:spPr>
          <a:xfrm>
            <a:off x="533400" y="1828800"/>
            <a:ext cx="8001000" cy="4114800"/>
          </a:xfrm>
        </p:spPr>
        <p:txBody>
          <a:bodyPr/>
          <a:lstStyle/>
          <a:p>
            <a:pPr eaLnBrk="1" hangingPunct="1">
              <a:buSzPct val="95000"/>
              <a:buFont typeface="Arial" panose="020B0604020202020204" pitchFamily="34" charset="0"/>
              <a:buChar char="•"/>
              <a:tabLst>
                <a:tab pos="2286000" algn="l"/>
                <a:tab pos="2971800" algn="l"/>
              </a:tabLst>
            </a:pPr>
            <a:r>
              <a:rPr lang="en-US" altLang="en-US" dirty="0">
                <a:solidFill>
                  <a:schemeClr val="tx1"/>
                </a:solidFill>
              </a:rPr>
              <a:t>01       		- Tank Battery</a:t>
            </a:r>
          </a:p>
          <a:p>
            <a:pPr eaLnBrk="1" hangingPunct="1">
              <a:buSzPct val="95000"/>
              <a:buFont typeface="Arial" panose="020B0604020202020204" pitchFamily="34" charset="0"/>
              <a:buChar char="•"/>
              <a:tabLst>
                <a:tab pos="2286000" algn="l"/>
                <a:tab pos="2971800" algn="l"/>
              </a:tabLst>
            </a:pPr>
            <a:r>
              <a:rPr lang="en-US" altLang="en-US" dirty="0">
                <a:solidFill>
                  <a:schemeClr val="tx1"/>
                </a:solidFill>
              </a:rPr>
              <a:t>02       		- Gas Plant</a:t>
            </a:r>
          </a:p>
          <a:p>
            <a:pPr eaLnBrk="1" hangingPunct="1">
              <a:buSzPct val="95000"/>
              <a:buFont typeface="Arial" panose="020B0604020202020204" pitchFamily="34" charset="0"/>
              <a:buChar char="•"/>
              <a:tabLst>
                <a:tab pos="2286000" algn="l"/>
                <a:tab pos="2971800" algn="l"/>
              </a:tabLst>
            </a:pPr>
            <a:r>
              <a:rPr lang="en-US" altLang="en-US" dirty="0">
                <a:solidFill>
                  <a:schemeClr val="tx1"/>
                </a:solidFill>
              </a:rPr>
              <a:t>20, 21 		- Liquid (LACT) royalty meter</a:t>
            </a:r>
          </a:p>
          <a:p>
            <a:pPr eaLnBrk="1" hangingPunct="1">
              <a:buSzPct val="95000"/>
              <a:buFont typeface="Arial" panose="020B0604020202020204" pitchFamily="34" charset="0"/>
              <a:buChar char="•"/>
              <a:tabLst>
                <a:tab pos="2286000" algn="l"/>
                <a:tab pos="2971800" algn="l"/>
              </a:tabLst>
            </a:pPr>
            <a:r>
              <a:rPr lang="en-US" altLang="en-US" dirty="0">
                <a:solidFill>
                  <a:schemeClr val="tx1"/>
                </a:solidFill>
              </a:rPr>
              <a:t>22, 23, 24, 25 		- Liquid allocation meter</a:t>
            </a:r>
          </a:p>
          <a:p>
            <a:pPr eaLnBrk="1" hangingPunct="1">
              <a:buSzPct val="95000"/>
              <a:buFont typeface="Arial" panose="020B0604020202020204" pitchFamily="34" charset="0"/>
              <a:buChar char="•"/>
              <a:tabLst>
                <a:tab pos="2286000" algn="l"/>
                <a:tab pos="2971800" algn="l"/>
              </a:tabLst>
            </a:pPr>
            <a:r>
              <a:rPr lang="en-US" altLang="en-US" dirty="0">
                <a:solidFill>
                  <a:schemeClr val="tx1"/>
                </a:solidFill>
              </a:rPr>
              <a:t>30, 31		- Gas royalty meter</a:t>
            </a:r>
          </a:p>
          <a:p>
            <a:pPr eaLnBrk="1" hangingPunct="1">
              <a:buSzPct val="95000"/>
              <a:buFont typeface="Arial" panose="020B0604020202020204" pitchFamily="34" charset="0"/>
              <a:buChar char="•"/>
              <a:tabLst>
                <a:tab pos="2286000" algn="l"/>
                <a:tab pos="2971800" algn="l"/>
              </a:tabLst>
            </a:pPr>
            <a:r>
              <a:rPr lang="en-US" altLang="en-US" dirty="0">
                <a:solidFill>
                  <a:schemeClr val="tx1"/>
                </a:solidFill>
              </a:rPr>
              <a:t>32       		- Gas allocation meter</a:t>
            </a:r>
          </a:p>
          <a:p>
            <a:pPr eaLnBrk="1" hangingPunct="1">
              <a:buSzPct val="95000"/>
              <a:buFont typeface="Arial" panose="020B0604020202020204" pitchFamily="34" charset="0"/>
              <a:buChar char="•"/>
              <a:tabLst>
                <a:tab pos="2286000" algn="l"/>
                <a:tab pos="2971800" algn="l"/>
              </a:tabLst>
            </a:pPr>
            <a:r>
              <a:rPr lang="en-US" altLang="en-US" dirty="0">
                <a:solidFill>
                  <a:schemeClr val="tx1"/>
                </a:solidFill>
              </a:rPr>
              <a:t>50                        	- Flaring and Venting meter</a:t>
            </a:r>
          </a:p>
        </p:txBody>
      </p:sp>
      <p:sp>
        <p:nvSpPr>
          <p:cNvPr id="17412" name="Slide Number Placeholder 1">
            <a:extLst>
              <a:ext uri="{FF2B5EF4-FFF2-40B4-BE49-F238E27FC236}">
                <a16:creationId xmlns:a16="http://schemas.microsoft.com/office/drawing/2014/main" id="{82061CBD-28D7-4996-B604-D0768047FC1F}"/>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1C47B4-DB64-417D-B842-B89460E34711}" type="slidenum">
              <a:rPr lang="en-US" altLang="en-US" sz="1200" smtClean="0">
                <a:solidFill>
                  <a:srgbClr val="002060"/>
                </a:solidFill>
              </a:rPr>
              <a:pPr>
                <a:spcBef>
                  <a:spcPct val="0"/>
                </a:spcBef>
                <a:buFontTx/>
                <a:buNone/>
              </a:pPr>
              <a:t>4</a:t>
            </a:fld>
            <a:endParaRPr lang="en-US" altLang="en-US" sz="1200">
              <a:solidFill>
                <a:srgbClr val="002060"/>
              </a:solidFill>
            </a:endParaRPr>
          </a:p>
        </p:txBody>
      </p:sp>
    </p:spTree>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F1A852E-8FE4-4EDF-AA4C-3AA6F265E5AA}"/>
              </a:ext>
            </a:extLst>
          </p:cNvPr>
          <p:cNvSpPr>
            <a:spLocks noGrp="1"/>
          </p:cNvSpPr>
          <p:nvPr>
            <p:ph type="title"/>
          </p:nvPr>
        </p:nvSpPr>
        <p:spPr>
          <a:xfrm>
            <a:off x="1433513" y="152400"/>
            <a:ext cx="7481887" cy="1143000"/>
          </a:xfrm>
        </p:spPr>
        <p:txBody>
          <a:bodyPr/>
          <a:lstStyle/>
          <a:p>
            <a:r>
              <a:rPr lang="en-US" altLang="en-US" sz="4000" dirty="0">
                <a:solidFill>
                  <a:schemeClr val="tx1"/>
                </a:solidFill>
              </a:rPr>
              <a:t>       Allocation Meter</a:t>
            </a:r>
          </a:p>
        </p:txBody>
      </p:sp>
      <p:sp>
        <p:nvSpPr>
          <p:cNvPr id="5" name="Oval 4">
            <a:extLst>
              <a:ext uri="{FF2B5EF4-FFF2-40B4-BE49-F238E27FC236}">
                <a16:creationId xmlns:a16="http://schemas.microsoft.com/office/drawing/2014/main" id="{592178EE-8D0C-4362-B8D7-7BEC72C657D8}"/>
              </a:ext>
            </a:extLst>
          </p:cNvPr>
          <p:cNvSpPr/>
          <p:nvPr/>
        </p:nvSpPr>
        <p:spPr>
          <a:xfrm>
            <a:off x="404813" y="2524125"/>
            <a:ext cx="20574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WD 44</a:t>
            </a:r>
          </a:p>
          <a:p>
            <a:pPr algn="ctr" eaLnBrk="1" hangingPunct="1">
              <a:defRPr/>
            </a:pPr>
            <a:r>
              <a:rPr lang="en-US" dirty="0">
                <a:solidFill>
                  <a:schemeClr val="tx1"/>
                </a:solidFill>
              </a:rPr>
              <a:t>0550001370</a:t>
            </a:r>
          </a:p>
        </p:txBody>
      </p:sp>
      <p:sp>
        <p:nvSpPr>
          <p:cNvPr id="4" name="Oval 3">
            <a:extLst>
              <a:ext uri="{FF2B5EF4-FFF2-40B4-BE49-F238E27FC236}">
                <a16:creationId xmlns:a16="http://schemas.microsoft.com/office/drawing/2014/main" id="{46C20F8B-DF29-4242-9677-E2C379003ADF}"/>
              </a:ext>
            </a:extLst>
          </p:cNvPr>
          <p:cNvSpPr/>
          <p:nvPr/>
        </p:nvSpPr>
        <p:spPr>
          <a:xfrm>
            <a:off x="2490788" y="2447925"/>
            <a:ext cx="2081212" cy="114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WD 31</a:t>
            </a:r>
          </a:p>
          <a:p>
            <a:pPr algn="ctr" eaLnBrk="1" hangingPunct="1">
              <a:defRPr/>
            </a:pPr>
            <a:r>
              <a:rPr lang="en-US" dirty="0">
                <a:solidFill>
                  <a:schemeClr val="tx1"/>
                </a:solidFill>
              </a:rPr>
              <a:t>0550000160</a:t>
            </a:r>
          </a:p>
        </p:txBody>
      </p:sp>
      <p:sp>
        <p:nvSpPr>
          <p:cNvPr id="6" name="Oval 5">
            <a:extLst>
              <a:ext uri="{FF2B5EF4-FFF2-40B4-BE49-F238E27FC236}">
                <a16:creationId xmlns:a16="http://schemas.microsoft.com/office/drawing/2014/main" id="{39A88618-508C-4220-96D5-58A3076A179C}"/>
              </a:ext>
            </a:extLst>
          </p:cNvPr>
          <p:cNvSpPr/>
          <p:nvPr/>
        </p:nvSpPr>
        <p:spPr>
          <a:xfrm>
            <a:off x="4648200" y="1514475"/>
            <a:ext cx="4191000" cy="197167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20170753850</a:t>
            </a:r>
          </a:p>
          <a:p>
            <a:pPr algn="ctr" eaLnBrk="1" hangingPunct="1">
              <a:defRPr/>
            </a:pPr>
            <a:r>
              <a:rPr lang="en-US" dirty="0">
                <a:solidFill>
                  <a:schemeClr val="tx1"/>
                </a:solidFill>
              </a:rPr>
              <a:t>Port </a:t>
            </a:r>
            <a:r>
              <a:rPr lang="en-US" dirty="0" err="1">
                <a:solidFill>
                  <a:schemeClr val="tx1"/>
                </a:solidFill>
              </a:rPr>
              <a:t>Sulphur</a:t>
            </a:r>
            <a:endParaRPr lang="en-US" dirty="0">
              <a:solidFill>
                <a:schemeClr val="tx1"/>
              </a:solidFill>
            </a:endParaRPr>
          </a:p>
          <a:p>
            <a:pPr algn="ctr" eaLnBrk="1" hangingPunct="1">
              <a:defRPr/>
            </a:pPr>
            <a:r>
              <a:rPr lang="en-US" dirty="0">
                <a:solidFill>
                  <a:schemeClr val="tx1"/>
                </a:solidFill>
              </a:rPr>
              <a:t>(Facility Measurement Point)</a:t>
            </a:r>
          </a:p>
        </p:txBody>
      </p:sp>
      <p:sp>
        <p:nvSpPr>
          <p:cNvPr id="19463" name="TextBox 21">
            <a:extLst>
              <a:ext uri="{FF2B5EF4-FFF2-40B4-BE49-F238E27FC236}">
                <a16:creationId xmlns:a16="http://schemas.microsoft.com/office/drawing/2014/main" id="{5297126F-1798-4701-A3FC-615F276BBEFC}"/>
              </a:ext>
            </a:extLst>
          </p:cNvPr>
          <p:cNvSpPr txBox="1">
            <a:spLocks noChangeArrowheads="1"/>
          </p:cNvSpPr>
          <p:nvPr/>
        </p:nvSpPr>
        <p:spPr bwMode="auto">
          <a:xfrm>
            <a:off x="204788" y="3810000"/>
            <a:ext cx="1862137" cy="923925"/>
          </a:xfrm>
          <a:prstGeom prst="rect">
            <a:avLst/>
          </a:prstGeom>
          <a:solidFill>
            <a:srgbClr val="00B0F0"/>
          </a:solidFill>
          <a:ln w="9525">
            <a:solidFill>
              <a:srgbClr val="002060"/>
            </a:solidFill>
            <a:miter lim="800000"/>
            <a:headEnd/>
            <a:tailEnd/>
          </a:ln>
        </p:spPr>
        <p:txBody>
          <a:bodyPr wrap="none">
            <a:spAutoFit/>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chemeClr val="tx1"/>
                </a:solidFill>
              </a:rPr>
              <a:t>    WD 45G</a:t>
            </a:r>
          </a:p>
          <a:p>
            <a:pPr algn="ctr" eaLnBrk="1" hangingPunct="1">
              <a:spcBef>
                <a:spcPct val="0"/>
              </a:spcBef>
              <a:buFontTx/>
              <a:buNone/>
            </a:pPr>
            <a:r>
              <a:rPr lang="en-US" altLang="en-US" sz="1800">
                <a:solidFill>
                  <a:schemeClr val="tx1"/>
                </a:solidFill>
              </a:rPr>
              <a:t>23177193852</a:t>
            </a:r>
          </a:p>
          <a:p>
            <a:pPr algn="ctr" eaLnBrk="1" hangingPunct="1">
              <a:spcBef>
                <a:spcPct val="0"/>
              </a:spcBef>
              <a:buFontTx/>
              <a:buNone/>
            </a:pPr>
            <a:r>
              <a:rPr lang="en-US" altLang="en-US" sz="1800">
                <a:solidFill>
                  <a:schemeClr val="tx1"/>
                </a:solidFill>
              </a:rPr>
              <a:t>(allocation meter)</a:t>
            </a:r>
          </a:p>
        </p:txBody>
      </p:sp>
      <p:sp>
        <p:nvSpPr>
          <p:cNvPr id="7" name="Oval 6">
            <a:extLst>
              <a:ext uri="{FF2B5EF4-FFF2-40B4-BE49-F238E27FC236}">
                <a16:creationId xmlns:a16="http://schemas.microsoft.com/office/drawing/2014/main" id="{D9FB2851-E602-4AA1-8DC4-4BF6A6124353}"/>
              </a:ext>
            </a:extLst>
          </p:cNvPr>
          <p:cNvSpPr/>
          <p:nvPr/>
        </p:nvSpPr>
        <p:spPr>
          <a:xfrm>
            <a:off x="762000" y="4343400"/>
            <a:ext cx="2667000" cy="167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WD 45</a:t>
            </a:r>
          </a:p>
          <a:p>
            <a:pPr algn="ctr" eaLnBrk="1" hangingPunct="1">
              <a:defRPr/>
            </a:pPr>
            <a:r>
              <a:rPr lang="en-US" dirty="0">
                <a:solidFill>
                  <a:schemeClr val="tx1"/>
                </a:solidFill>
              </a:rPr>
              <a:t>0550001380</a:t>
            </a:r>
          </a:p>
        </p:txBody>
      </p:sp>
      <p:cxnSp>
        <p:nvCxnSpPr>
          <p:cNvPr id="9" name="Straight Arrow Connector 8">
            <a:extLst>
              <a:ext uri="{FF2B5EF4-FFF2-40B4-BE49-F238E27FC236}">
                <a16:creationId xmlns:a16="http://schemas.microsoft.com/office/drawing/2014/main" id="{3EF2DB86-EB0C-4678-AF44-DE2884319185}"/>
              </a:ext>
              <a:ext uri="{C183D7F6-B498-43B3-948B-1728B52AA6E4}">
                <adec:decorative xmlns:adec="http://schemas.microsoft.com/office/drawing/2017/decorative" val="1"/>
              </a:ext>
            </a:extLst>
          </p:cNvPr>
          <p:cNvCxnSpPr>
            <a:endCxn id="13" idx="1"/>
          </p:cNvCxnSpPr>
          <p:nvPr/>
        </p:nvCxnSpPr>
        <p:spPr>
          <a:xfrm>
            <a:off x="1981200" y="3590925"/>
            <a:ext cx="382588" cy="852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91B8D0A-E5AA-4CFC-8426-91D7163050D7}"/>
              </a:ext>
              <a:ext uri="{C183D7F6-B498-43B3-948B-1728B52AA6E4}">
                <adec:decorative xmlns:adec="http://schemas.microsoft.com/office/drawing/2017/decorative" val="1"/>
              </a:ext>
            </a:extLst>
          </p:cNvPr>
          <p:cNvCxnSpPr>
            <a:endCxn id="14" idx="0"/>
          </p:cNvCxnSpPr>
          <p:nvPr/>
        </p:nvCxnSpPr>
        <p:spPr>
          <a:xfrm flipH="1">
            <a:off x="2651125" y="3486150"/>
            <a:ext cx="320675" cy="908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D84E9F1-063D-4E03-B323-1FB8D3A5992A}"/>
              </a:ext>
              <a:ext uri="{C183D7F6-B498-43B3-948B-1728B52AA6E4}">
                <adec:decorative xmlns:adec="http://schemas.microsoft.com/office/drawing/2017/decorative" val="1"/>
              </a:ext>
            </a:extLst>
          </p:cNvPr>
          <p:cNvCxnSpPr/>
          <p:nvPr/>
        </p:nvCxnSpPr>
        <p:spPr>
          <a:xfrm flipV="1">
            <a:off x="2819400" y="2978150"/>
            <a:ext cx="3629025" cy="1477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467" name="Group 34">
            <a:extLst>
              <a:ext uri="{FF2B5EF4-FFF2-40B4-BE49-F238E27FC236}">
                <a16:creationId xmlns:a16="http://schemas.microsoft.com/office/drawing/2014/main" id="{AE752F5E-EEE6-481D-BAEC-96A1FC1CFDDF}"/>
              </a:ext>
              <a:ext uri="{C183D7F6-B498-43B3-948B-1728B52AA6E4}">
                <adec:decorative xmlns:adec="http://schemas.microsoft.com/office/drawing/2017/decorative" val="1"/>
              </a:ext>
            </a:extLst>
          </p:cNvPr>
          <p:cNvGrpSpPr>
            <a:grpSpLocks/>
          </p:cNvGrpSpPr>
          <p:nvPr/>
        </p:nvGrpSpPr>
        <p:grpSpPr bwMode="auto">
          <a:xfrm>
            <a:off x="2289175" y="4371975"/>
            <a:ext cx="511175" cy="482600"/>
            <a:chOff x="2761" y="3094"/>
            <a:chExt cx="322" cy="304"/>
          </a:xfrm>
        </p:grpSpPr>
        <p:sp>
          <p:nvSpPr>
            <p:cNvPr id="13" name="Oval 35">
              <a:extLst>
                <a:ext uri="{FF2B5EF4-FFF2-40B4-BE49-F238E27FC236}">
                  <a16:creationId xmlns:a16="http://schemas.microsoft.com/office/drawing/2014/main" id="{E0DD26D2-4D20-4A1E-B557-A2996A3346F0}"/>
                </a:ext>
              </a:extLst>
            </p:cNvPr>
            <p:cNvSpPr>
              <a:spLocks noChangeArrowheads="1"/>
            </p:cNvSpPr>
            <p:nvPr/>
          </p:nvSpPr>
          <p:spPr bwMode="auto">
            <a:xfrm>
              <a:off x="2761" y="3094"/>
              <a:ext cx="322" cy="304"/>
            </a:xfrm>
            <a:prstGeom prst="ellipse">
              <a:avLst/>
            </a:prstGeom>
            <a:solidFill>
              <a:srgbClr val="99CCFF"/>
            </a:solidFill>
            <a:ln w="12700">
              <a:solidFill>
                <a:srgbClr val="000000"/>
              </a:solidFill>
              <a:round/>
              <a:headEnd/>
              <a:tailEnd/>
            </a:ln>
            <a:effectLst/>
          </p:spPr>
          <p:txBody>
            <a:bodyPr wrap="none"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endParaRPr lang="en-US" altLang="en-US" sz="1800">
                <a:solidFill>
                  <a:schemeClr val="tx1"/>
                </a:solidFill>
                <a:latin typeface="+mn-lt"/>
              </a:endParaRPr>
            </a:p>
          </p:txBody>
        </p:sp>
        <p:sp>
          <p:nvSpPr>
            <p:cNvPr id="14" name="Oval 36">
              <a:extLst>
                <a:ext uri="{FF2B5EF4-FFF2-40B4-BE49-F238E27FC236}">
                  <a16:creationId xmlns:a16="http://schemas.microsoft.com/office/drawing/2014/main" id="{1B1F5652-336D-4437-B171-9340B289DE96}"/>
                </a:ext>
              </a:extLst>
            </p:cNvPr>
            <p:cNvSpPr>
              <a:spLocks noChangeArrowheads="1"/>
            </p:cNvSpPr>
            <p:nvPr/>
          </p:nvSpPr>
          <p:spPr bwMode="auto">
            <a:xfrm>
              <a:off x="2955" y="3108"/>
              <a:ext cx="68" cy="148"/>
            </a:xfrm>
            <a:prstGeom prst="ellipse">
              <a:avLst/>
            </a:prstGeom>
            <a:solidFill>
              <a:srgbClr val="99CCFF"/>
            </a:solidFill>
            <a:ln w="12700">
              <a:solidFill>
                <a:srgbClr val="000000"/>
              </a:solidFill>
              <a:round/>
              <a:headEnd/>
              <a:tailEnd/>
            </a:ln>
            <a:effectLst/>
          </p:spPr>
          <p:txBody>
            <a:bodyPr wrap="none"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endParaRPr lang="en-US" altLang="en-US" sz="1800">
                <a:solidFill>
                  <a:schemeClr val="tx1"/>
                </a:solidFill>
                <a:latin typeface="+mn-lt"/>
              </a:endParaRPr>
            </a:p>
          </p:txBody>
        </p:sp>
        <p:sp>
          <p:nvSpPr>
            <p:cNvPr id="15" name="Oval 37">
              <a:extLst>
                <a:ext uri="{FF2B5EF4-FFF2-40B4-BE49-F238E27FC236}">
                  <a16:creationId xmlns:a16="http://schemas.microsoft.com/office/drawing/2014/main" id="{36ADF807-C72F-404D-A96E-B4BF897E2606}"/>
                </a:ext>
              </a:extLst>
            </p:cNvPr>
            <p:cNvSpPr>
              <a:spLocks noChangeArrowheads="1"/>
            </p:cNvSpPr>
            <p:nvPr/>
          </p:nvSpPr>
          <p:spPr bwMode="auto">
            <a:xfrm>
              <a:off x="2887" y="3242"/>
              <a:ext cx="68" cy="148"/>
            </a:xfrm>
            <a:prstGeom prst="ellipse">
              <a:avLst/>
            </a:prstGeom>
            <a:solidFill>
              <a:srgbClr val="99CCFF"/>
            </a:solidFill>
            <a:ln w="12700">
              <a:solidFill>
                <a:srgbClr val="000000"/>
              </a:solidFill>
              <a:round/>
              <a:headEnd/>
              <a:tailEnd/>
            </a:ln>
            <a:effectLst/>
          </p:spPr>
          <p:txBody>
            <a:bodyPr wrap="none" anchor="ctr"/>
            <a:lstStyle>
              <a:lvl1pPr eaLnBrk="0" hangingPunct="0">
                <a:spcBef>
                  <a:spcPct val="20000"/>
                </a:spcBef>
                <a:buFont typeface="Wingdings" pitchFamily="2" charset="2"/>
                <a:buChar char="Ø"/>
                <a:defRPr sz="3200">
                  <a:solidFill>
                    <a:srgbClr val="283B91"/>
                  </a:solidFill>
                  <a:latin typeface="Calibri" pitchFamily="34" charset="0"/>
                </a:defRPr>
              </a:lvl1pPr>
              <a:lvl2pPr marL="742950" indent="-285750" eaLnBrk="0" hangingPunct="0">
                <a:spcBef>
                  <a:spcPct val="20000"/>
                </a:spcBef>
                <a:buFont typeface="Arial" pitchFamily="34" charset="0"/>
                <a:buChar char="–"/>
                <a:defRPr sz="2800">
                  <a:solidFill>
                    <a:srgbClr val="16773C"/>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endParaRPr lang="en-US" altLang="en-US" sz="1800">
                <a:solidFill>
                  <a:schemeClr val="tx1"/>
                </a:solidFill>
                <a:latin typeface="+mn-lt"/>
              </a:endParaRPr>
            </a:p>
          </p:txBody>
        </p:sp>
      </p:grpSp>
      <p:sp>
        <p:nvSpPr>
          <p:cNvPr id="19469" name="Rectangle 1">
            <a:extLst>
              <a:ext uri="{FF2B5EF4-FFF2-40B4-BE49-F238E27FC236}">
                <a16:creationId xmlns:a16="http://schemas.microsoft.com/office/drawing/2014/main" id="{F89887E7-20BF-4BF3-BF5E-E934C9B664A9}"/>
              </a:ext>
            </a:extLst>
          </p:cNvPr>
          <p:cNvSpPr>
            <a:spLocks noChangeArrowheads="1"/>
          </p:cNvSpPr>
          <p:nvPr/>
        </p:nvSpPr>
        <p:spPr bwMode="auto">
          <a:xfrm>
            <a:off x="5205413" y="3829050"/>
            <a:ext cx="35988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Georgia" panose="02040502050405020303" pitchFamily="18" charset="0"/>
              <a:buNone/>
            </a:pPr>
            <a:r>
              <a:rPr lang="en-US" altLang="en-US" sz="1800">
                <a:solidFill>
                  <a:schemeClr val="tx1"/>
                </a:solidFill>
                <a:latin typeface="Arial" panose="020B0604020202020204" pitchFamily="34" charset="0"/>
              </a:rPr>
              <a:t>A measurement device used for determining the portion of volumes (Liquid or Gas) that is attributable to one or more platforms, leases, units, or wells, in relation to the total production from a royalty or allocation measurement point. </a:t>
            </a:r>
          </a:p>
        </p:txBody>
      </p:sp>
      <p:sp>
        <p:nvSpPr>
          <p:cNvPr id="19468" name="Slide Number Placeholder 1">
            <a:extLst>
              <a:ext uri="{FF2B5EF4-FFF2-40B4-BE49-F238E27FC236}">
                <a16:creationId xmlns:a16="http://schemas.microsoft.com/office/drawing/2014/main" id="{2D90FE53-6EB4-4593-A928-D52225139AFE}"/>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FCB5C60-107B-4512-BB49-088A79D86514}" type="slidenum">
              <a:rPr lang="en-US" altLang="en-US" sz="1200" smtClean="0">
                <a:solidFill>
                  <a:srgbClr val="002060"/>
                </a:solidFill>
              </a:rPr>
              <a:pPr>
                <a:spcBef>
                  <a:spcPct val="0"/>
                </a:spcBef>
                <a:buFontTx/>
                <a:buNone/>
              </a:pPr>
              <a:t>5</a:t>
            </a:fld>
            <a:endParaRPr lang="en-US" altLang="en-US" sz="120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48886C8-7EB4-48F5-B2F0-2BEA6A6D29C3}"/>
              </a:ext>
            </a:extLst>
          </p:cNvPr>
          <p:cNvSpPr>
            <a:spLocks noGrp="1" noChangeArrowheads="1"/>
          </p:cNvSpPr>
          <p:nvPr>
            <p:ph type="title"/>
          </p:nvPr>
        </p:nvSpPr>
        <p:spPr>
          <a:xfrm>
            <a:off x="609600" y="304800"/>
            <a:ext cx="8001000" cy="609600"/>
          </a:xfrm>
        </p:spPr>
        <p:txBody>
          <a:bodyPr rtlCol="0">
            <a:normAutofit fontScale="90000"/>
          </a:bodyPr>
          <a:lstStyle/>
          <a:p>
            <a:pPr eaLnBrk="1" fontAlgn="auto" hangingPunct="1">
              <a:spcAft>
                <a:spcPts val="0"/>
              </a:spcAft>
              <a:buClr>
                <a:schemeClr val="accent6">
                  <a:lumMod val="75000"/>
                </a:schemeClr>
              </a:buClr>
              <a:buFont typeface="Georgia" pitchFamily="18" charset="0"/>
              <a:buNone/>
              <a:defRPr/>
            </a:pPr>
            <a:r>
              <a:rPr lang="en-US" sz="4000" dirty="0">
                <a:solidFill>
                  <a:schemeClr val="tx1"/>
                </a:solidFill>
                <a:ea typeface="+mn-ea"/>
                <a:cs typeface="+mn-cs"/>
              </a:rPr>
              <a:t>Description of FMP Number</a:t>
            </a:r>
            <a:r>
              <a:rPr lang="en-US" sz="4000" dirty="0"/>
              <a:t>:</a:t>
            </a:r>
            <a:endParaRPr lang="en-US" sz="4000" dirty="0">
              <a:solidFill>
                <a:srgbClr val="660066"/>
              </a:solidFill>
            </a:endParaRPr>
          </a:p>
        </p:txBody>
      </p:sp>
      <p:sp>
        <p:nvSpPr>
          <p:cNvPr id="21508" name="Rectangle 4">
            <a:extLst>
              <a:ext uri="{FF2B5EF4-FFF2-40B4-BE49-F238E27FC236}">
                <a16:creationId xmlns:a16="http://schemas.microsoft.com/office/drawing/2014/main" id="{680C82B8-7158-4A84-B5C3-0312956B1A7F}"/>
              </a:ext>
            </a:extLst>
          </p:cNvPr>
          <p:cNvSpPr>
            <a:spLocks noChangeArrowheads="1"/>
          </p:cNvSpPr>
          <p:nvPr/>
        </p:nvSpPr>
        <p:spPr bwMode="auto">
          <a:xfrm>
            <a:off x="1371600" y="838200"/>
            <a:ext cx="7239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solidFill>
                  <a:schemeClr val="tx2"/>
                </a:solidFill>
              </a:rPr>
              <a:t>20</a:t>
            </a:r>
            <a:r>
              <a:rPr lang="en-US" altLang="en-US" sz="4000">
                <a:solidFill>
                  <a:srgbClr val="FF3300"/>
                </a:solidFill>
              </a:rPr>
              <a:t>17</a:t>
            </a:r>
            <a:r>
              <a:rPr lang="en-US" altLang="en-US" sz="4000">
                <a:solidFill>
                  <a:srgbClr val="00B050"/>
                </a:solidFill>
              </a:rPr>
              <a:t>709</a:t>
            </a:r>
            <a:r>
              <a:rPr lang="en-US" altLang="en-US" sz="4000">
                <a:solidFill>
                  <a:srgbClr val="0000FF"/>
                </a:solidFill>
              </a:rPr>
              <a:t>260</a:t>
            </a:r>
            <a:r>
              <a:rPr lang="en-US" altLang="en-US" sz="4000">
                <a:solidFill>
                  <a:srgbClr val="660066"/>
                </a:solidFill>
              </a:rPr>
              <a:t>F</a:t>
            </a:r>
          </a:p>
        </p:txBody>
      </p:sp>
      <p:sp>
        <p:nvSpPr>
          <p:cNvPr id="21507" name="Rectangle 3">
            <a:extLst>
              <a:ext uri="{FF2B5EF4-FFF2-40B4-BE49-F238E27FC236}">
                <a16:creationId xmlns:a16="http://schemas.microsoft.com/office/drawing/2014/main" id="{B4E4AFE2-A9D0-4111-8DB0-1E1EA5B56CBF}"/>
              </a:ext>
            </a:extLst>
          </p:cNvPr>
          <p:cNvSpPr>
            <a:spLocks noGrp="1"/>
          </p:cNvSpPr>
          <p:nvPr>
            <p:ph idx="1"/>
          </p:nvPr>
        </p:nvSpPr>
        <p:spPr>
          <a:xfrm>
            <a:off x="152400" y="1600200"/>
            <a:ext cx="8915400" cy="4800600"/>
          </a:xfrm>
        </p:spPr>
        <p:txBody>
          <a:bodyPr/>
          <a:lstStyle/>
          <a:p>
            <a:pPr marL="44450" eaLnBrk="1" hangingPunct="1">
              <a:buFont typeface="Georgia" panose="02040502050405020303" pitchFamily="18" charset="0"/>
              <a:buNone/>
            </a:pPr>
            <a:r>
              <a:rPr lang="en-US" altLang="en-US">
                <a:solidFill>
                  <a:schemeClr val="tx1"/>
                </a:solidFill>
              </a:rPr>
              <a:t>01</a:t>
            </a:r>
            <a:r>
              <a:rPr lang="en-US" altLang="en-US" b="1">
                <a:solidFill>
                  <a:schemeClr val="tx1"/>
                </a:solidFill>
              </a:rPr>
              <a:t>, </a:t>
            </a:r>
            <a:r>
              <a:rPr lang="en-US" altLang="en-US">
                <a:solidFill>
                  <a:schemeClr val="tx1"/>
                </a:solidFill>
              </a:rPr>
              <a:t>20, 21, 30, 31, 50 – Sales Meter, 1st and 2nd digits</a:t>
            </a:r>
          </a:p>
          <a:p>
            <a:pPr marL="44450" eaLnBrk="1" hangingPunct="1">
              <a:buFont typeface="Georgia" panose="02040502050405020303" pitchFamily="18" charset="0"/>
              <a:buNone/>
            </a:pPr>
            <a:r>
              <a:rPr lang="en-US" altLang="en-US">
                <a:solidFill>
                  <a:schemeClr val="tx1"/>
                </a:solidFill>
              </a:rPr>
              <a:t>32, 22, 23, 24, 25 – Allocation Meter, 1st and 2nd digits</a:t>
            </a:r>
          </a:p>
          <a:p>
            <a:pPr marL="44450" eaLnBrk="1" hangingPunct="1">
              <a:buFont typeface="Georgia" panose="02040502050405020303" pitchFamily="18" charset="0"/>
              <a:buNone/>
            </a:pPr>
            <a:r>
              <a:rPr lang="en-US" altLang="en-US">
                <a:solidFill>
                  <a:srgbClr val="FF0000"/>
                </a:solidFill>
              </a:rPr>
              <a:t>17</a:t>
            </a:r>
            <a:r>
              <a:rPr lang="en-US" altLang="en-US"/>
              <a:t> </a:t>
            </a:r>
            <a:r>
              <a:rPr lang="en-US" altLang="en-US">
                <a:solidFill>
                  <a:schemeClr val="tx1"/>
                </a:solidFill>
              </a:rPr>
              <a:t>– State Code (17-LA, 42-TX, 60-Outer GOMR)</a:t>
            </a:r>
          </a:p>
          <a:p>
            <a:pPr marL="44450" eaLnBrk="1" hangingPunct="1">
              <a:buFont typeface="Georgia" panose="02040502050405020303" pitchFamily="18" charset="0"/>
              <a:buNone/>
            </a:pPr>
            <a:r>
              <a:rPr lang="en-US" altLang="en-US">
                <a:solidFill>
                  <a:srgbClr val="00B050"/>
                </a:solidFill>
              </a:rPr>
              <a:t>709</a:t>
            </a:r>
            <a:r>
              <a:rPr lang="en-US" altLang="en-US"/>
              <a:t> </a:t>
            </a:r>
            <a:r>
              <a:rPr lang="en-US" altLang="en-US">
                <a:solidFill>
                  <a:schemeClr val="tx1"/>
                </a:solidFill>
              </a:rPr>
              <a:t>– Pseudo County Code </a:t>
            </a:r>
          </a:p>
          <a:p>
            <a:pPr marL="44450" eaLnBrk="1" hangingPunct="1">
              <a:buFont typeface="Georgia" panose="02040502050405020303" pitchFamily="18" charset="0"/>
              <a:buNone/>
            </a:pPr>
            <a:r>
              <a:rPr lang="en-US" altLang="en-US">
                <a:solidFill>
                  <a:srgbClr val="0066FF"/>
                </a:solidFill>
              </a:rPr>
              <a:t>260</a:t>
            </a:r>
            <a:r>
              <a:rPr lang="en-US" altLang="en-US"/>
              <a:t> </a:t>
            </a:r>
            <a:r>
              <a:rPr lang="en-US" altLang="en-US">
                <a:solidFill>
                  <a:schemeClr val="tx1"/>
                </a:solidFill>
              </a:rPr>
              <a:t>– System Number (identifies pipeline system)</a:t>
            </a:r>
          </a:p>
          <a:p>
            <a:pPr marL="44450" eaLnBrk="1" hangingPunct="1">
              <a:buFont typeface="Georgia" panose="02040502050405020303" pitchFamily="18" charset="0"/>
              <a:buNone/>
            </a:pPr>
            <a:r>
              <a:rPr lang="en-US" altLang="en-US">
                <a:solidFill>
                  <a:srgbClr val="660066"/>
                </a:solidFill>
                <a:latin typeface="Arial" panose="020B0604020202020204" pitchFamily="34" charset="0"/>
              </a:rPr>
              <a:t>F</a:t>
            </a:r>
            <a:r>
              <a:rPr lang="en-US" altLang="en-US"/>
              <a:t> </a:t>
            </a:r>
            <a:r>
              <a:rPr lang="en-US" altLang="en-US">
                <a:solidFill>
                  <a:schemeClr val="tx1"/>
                </a:solidFill>
              </a:rPr>
              <a:t>– Sub Location assigned by regional BSEE office</a:t>
            </a:r>
          </a:p>
        </p:txBody>
      </p:sp>
      <p:sp>
        <p:nvSpPr>
          <p:cNvPr id="21509" name="Slide Number Placeholder 1">
            <a:extLst>
              <a:ext uri="{FF2B5EF4-FFF2-40B4-BE49-F238E27FC236}">
                <a16:creationId xmlns:a16="http://schemas.microsoft.com/office/drawing/2014/main" id="{88585961-99C9-492A-912F-2557C120C7B6}"/>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6B5CE07-7882-4533-97BB-C51780C51CF6}" type="slidenum">
              <a:rPr lang="en-US" altLang="en-US" sz="1200" smtClean="0">
                <a:solidFill>
                  <a:srgbClr val="002060"/>
                </a:solidFill>
              </a:rPr>
              <a:pPr>
                <a:spcBef>
                  <a:spcPct val="0"/>
                </a:spcBef>
                <a:buFontTx/>
                <a:buNone/>
              </a:pPr>
              <a:t>6</a:t>
            </a:fld>
            <a:endParaRPr lang="en-US" altLang="en-US" sz="1200">
              <a:solidFill>
                <a:srgbClr val="002060"/>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5A04986-8538-4C04-ADF5-2D8BA8F4DA51}"/>
              </a:ext>
            </a:extLst>
          </p:cNvPr>
          <p:cNvSpPr>
            <a:spLocks noGrp="1"/>
          </p:cNvSpPr>
          <p:nvPr>
            <p:ph type="title"/>
          </p:nvPr>
        </p:nvSpPr>
        <p:spPr>
          <a:xfrm>
            <a:off x="1371600" y="533400"/>
            <a:ext cx="7696200" cy="792163"/>
          </a:xfrm>
        </p:spPr>
        <p:txBody>
          <a:bodyPr>
            <a:normAutofit fontScale="90000"/>
          </a:bodyPr>
          <a:lstStyle/>
          <a:p>
            <a:r>
              <a:rPr lang="en-US" altLang="en-US">
                <a:solidFill>
                  <a:schemeClr val="tx1"/>
                </a:solidFill>
              </a:rPr>
              <a:t>County Codes</a:t>
            </a:r>
            <a:br>
              <a:rPr lang="en-US" altLang="en-US">
                <a:solidFill>
                  <a:srgbClr val="003399"/>
                </a:solidFill>
              </a:rPr>
            </a:br>
            <a:endParaRPr lang="en-US" altLang="en-US"/>
          </a:p>
        </p:txBody>
      </p:sp>
      <p:pic>
        <p:nvPicPr>
          <p:cNvPr id="23555" name="Picture 3" descr="Picture of gulf coast county codes">
            <a:extLst>
              <a:ext uri="{FF2B5EF4-FFF2-40B4-BE49-F238E27FC236}">
                <a16:creationId xmlns:a16="http://schemas.microsoft.com/office/drawing/2014/main" id="{E380A33D-74F2-4E46-9F91-EE3CEBD567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435100"/>
            <a:ext cx="7696200" cy="4916488"/>
          </a:xfrm>
        </p:spPr>
      </p:pic>
      <p:sp>
        <p:nvSpPr>
          <p:cNvPr id="23556" name="Slide Number Placeholder 1">
            <a:extLst>
              <a:ext uri="{FF2B5EF4-FFF2-40B4-BE49-F238E27FC236}">
                <a16:creationId xmlns:a16="http://schemas.microsoft.com/office/drawing/2014/main" id="{61A4AD49-A5E3-4C37-BB59-DCA32F172966}"/>
              </a:ext>
            </a:extLst>
          </p:cNvPr>
          <p:cNvSpPr>
            <a:spLocks noGrp="1"/>
          </p:cNvSpPr>
          <p:nvPr>
            <p:ph type="sldNum" sz="quarter" idx="4"/>
          </p:nvPr>
        </p:nvSpPr>
        <p:spPr bwMode="auto">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C1D0525-EE65-41FA-B549-6C4D5D5B2475}" type="slidenum">
              <a:rPr lang="en-US" altLang="en-US" sz="1200" smtClean="0">
                <a:solidFill>
                  <a:srgbClr val="002060"/>
                </a:solidFill>
              </a:rPr>
              <a:pPr>
                <a:spcBef>
                  <a:spcPct val="0"/>
                </a:spcBef>
                <a:buFontTx/>
                <a:buNone/>
              </a:pPr>
              <a:t>7</a:t>
            </a:fld>
            <a:endParaRPr lang="en-US" altLang="en-US" sz="120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65C1EF0-A368-4406-8BD6-C562A58B7C17}"/>
              </a:ext>
            </a:extLst>
          </p:cNvPr>
          <p:cNvSpPr>
            <a:spLocks noGrp="1" noChangeArrowheads="1"/>
          </p:cNvSpPr>
          <p:nvPr>
            <p:ph type="title"/>
          </p:nvPr>
        </p:nvSpPr>
        <p:spPr>
          <a:xfrm>
            <a:off x="838200" y="7937"/>
            <a:ext cx="7162800" cy="1143000"/>
          </a:xfrm>
        </p:spPr>
        <p:txBody>
          <a:bodyPr rtlCol="0">
            <a:normAutofit fontScale="90000"/>
          </a:bodyPr>
          <a:lstStyle/>
          <a:p>
            <a:pPr eaLnBrk="1" fontAlgn="auto" hangingPunct="1">
              <a:spcAft>
                <a:spcPts val="0"/>
              </a:spcAft>
              <a:buClr>
                <a:schemeClr val="accent6">
                  <a:lumMod val="75000"/>
                </a:schemeClr>
              </a:buClr>
              <a:buFont typeface="Georgia" pitchFamily="18" charset="0"/>
              <a:buNone/>
              <a:defRPr/>
            </a:pPr>
            <a:r>
              <a:rPr lang="en-US" sz="4000" dirty="0">
                <a:solidFill>
                  <a:schemeClr val="tx1"/>
                </a:solidFill>
              </a:rPr>
              <a:t>Commingling Indicators for FMP</a:t>
            </a:r>
          </a:p>
        </p:txBody>
      </p:sp>
      <p:sp>
        <p:nvSpPr>
          <p:cNvPr id="6147" name="Rectangle 3">
            <a:extLst>
              <a:ext uri="{FF2B5EF4-FFF2-40B4-BE49-F238E27FC236}">
                <a16:creationId xmlns:a16="http://schemas.microsoft.com/office/drawing/2014/main" id="{26DEEF38-061C-488E-8981-81B4173CF8E0}"/>
              </a:ext>
            </a:extLst>
          </p:cNvPr>
          <p:cNvSpPr>
            <a:spLocks noGrp="1" noChangeArrowheads="1"/>
          </p:cNvSpPr>
          <p:nvPr>
            <p:ph idx="1"/>
          </p:nvPr>
        </p:nvSpPr>
        <p:spPr>
          <a:xfrm>
            <a:off x="152400" y="1524000"/>
            <a:ext cx="8686800" cy="4754563"/>
          </a:xfrm>
        </p:spPr>
        <p:txBody>
          <a:bodyPr rtlCol="0">
            <a:normAutofit fontScale="92500" lnSpcReduction="10000"/>
          </a:bodyPr>
          <a:lstStyle/>
          <a:p>
            <a:pPr marL="45720" eaLnBrk="1" fontAlgn="auto" hangingPunct="1">
              <a:lnSpc>
                <a:spcPct val="90000"/>
              </a:lnSpc>
              <a:spcAft>
                <a:spcPts val="0"/>
              </a:spcAft>
              <a:buClr>
                <a:schemeClr val="accent6">
                  <a:lumMod val="75000"/>
                </a:schemeClr>
              </a:buClr>
              <a:buFont typeface="Georgia" pitchFamily="18" charset="0"/>
              <a:buNone/>
              <a:defRPr/>
            </a:pPr>
            <a:r>
              <a:rPr lang="en-US" sz="3100" b="1" dirty="0">
                <a:solidFill>
                  <a:schemeClr val="accent2"/>
                </a:solidFill>
              </a:rPr>
              <a:t>1</a:t>
            </a:r>
            <a:r>
              <a:rPr lang="en-US" sz="3100" dirty="0">
                <a:solidFill>
                  <a:schemeClr val="tx1">
                    <a:lumMod val="75000"/>
                    <a:lumOff val="25000"/>
                  </a:schemeClr>
                </a:solidFill>
              </a:rPr>
              <a:t> – One lease, one operator, meter located on lease (non-commingled)</a:t>
            </a:r>
          </a:p>
          <a:p>
            <a:pPr marL="45720" eaLnBrk="1" fontAlgn="auto" hangingPunct="1">
              <a:lnSpc>
                <a:spcPct val="90000"/>
              </a:lnSpc>
              <a:spcAft>
                <a:spcPts val="0"/>
              </a:spcAft>
              <a:buClr>
                <a:schemeClr val="accent6">
                  <a:lumMod val="75000"/>
                </a:schemeClr>
              </a:buClr>
              <a:buFont typeface="Georgia" pitchFamily="18" charset="0"/>
              <a:buNone/>
              <a:defRPr/>
            </a:pPr>
            <a:r>
              <a:rPr lang="en-US" sz="3100" b="1" dirty="0">
                <a:solidFill>
                  <a:schemeClr val="accent2"/>
                </a:solidFill>
              </a:rPr>
              <a:t>2</a:t>
            </a:r>
            <a:r>
              <a:rPr lang="en-US" sz="3100" dirty="0">
                <a:solidFill>
                  <a:schemeClr val="tx1">
                    <a:lumMod val="75000"/>
                    <a:lumOff val="25000"/>
                  </a:schemeClr>
                </a:solidFill>
              </a:rPr>
              <a:t> – One lease, one operator, meter located off lease (non-commingled)</a:t>
            </a:r>
          </a:p>
          <a:p>
            <a:pPr marL="45720" eaLnBrk="1" fontAlgn="auto" hangingPunct="1">
              <a:lnSpc>
                <a:spcPct val="90000"/>
              </a:lnSpc>
              <a:spcAft>
                <a:spcPts val="0"/>
              </a:spcAft>
              <a:buClr>
                <a:schemeClr val="accent6">
                  <a:lumMod val="75000"/>
                </a:schemeClr>
              </a:buClr>
              <a:buFont typeface="Georgia" pitchFamily="18" charset="0"/>
              <a:buNone/>
              <a:defRPr/>
            </a:pPr>
            <a:r>
              <a:rPr lang="en-US" sz="3100" b="1" dirty="0">
                <a:solidFill>
                  <a:schemeClr val="accent2"/>
                </a:solidFill>
              </a:rPr>
              <a:t>3</a:t>
            </a:r>
            <a:r>
              <a:rPr lang="en-US" sz="3100" dirty="0">
                <a:solidFill>
                  <a:schemeClr val="tx1">
                    <a:lumMod val="75000"/>
                    <a:lumOff val="25000"/>
                  </a:schemeClr>
                </a:solidFill>
              </a:rPr>
              <a:t> – Commingled production with Other Sources (State lease production) - PASR required </a:t>
            </a:r>
            <a:r>
              <a:rPr lang="en-US" sz="3100" dirty="0">
                <a:solidFill>
                  <a:srgbClr val="FF0000"/>
                </a:solidFill>
              </a:rPr>
              <a:t>*</a:t>
            </a:r>
          </a:p>
          <a:p>
            <a:pPr marL="45720" eaLnBrk="1" fontAlgn="auto" hangingPunct="1">
              <a:lnSpc>
                <a:spcPct val="90000"/>
              </a:lnSpc>
              <a:spcAft>
                <a:spcPts val="0"/>
              </a:spcAft>
              <a:buClr>
                <a:schemeClr val="accent6">
                  <a:lumMod val="75000"/>
                </a:schemeClr>
              </a:buClr>
              <a:buFont typeface="Georgia" pitchFamily="18" charset="0"/>
              <a:buNone/>
              <a:defRPr/>
            </a:pPr>
            <a:r>
              <a:rPr lang="en-US" sz="3100" b="1" dirty="0">
                <a:solidFill>
                  <a:schemeClr val="accent2"/>
                </a:solidFill>
              </a:rPr>
              <a:t>4</a:t>
            </a:r>
            <a:r>
              <a:rPr lang="en-US" sz="3100" dirty="0">
                <a:solidFill>
                  <a:schemeClr val="tx1">
                    <a:lumMod val="75000"/>
                    <a:lumOff val="25000"/>
                  </a:schemeClr>
                </a:solidFill>
              </a:rPr>
              <a:t> – Commingled production without Other Sources - No PASR required</a:t>
            </a:r>
          </a:p>
          <a:p>
            <a:pPr marL="45720" eaLnBrk="1" fontAlgn="auto" hangingPunct="1">
              <a:lnSpc>
                <a:spcPct val="90000"/>
              </a:lnSpc>
              <a:spcAft>
                <a:spcPts val="0"/>
              </a:spcAft>
              <a:buClr>
                <a:schemeClr val="accent6">
                  <a:lumMod val="75000"/>
                </a:schemeClr>
              </a:buClr>
              <a:buFont typeface="Georgia" pitchFamily="18" charset="0"/>
              <a:buNone/>
              <a:defRPr/>
            </a:pPr>
            <a:endParaRPr lang="en-US" sz="3100" dirty="0">
              <a:solidFill>
                <a:schemeClr val="tx1">
                  <a:lumMod val="75000"/>
                  <a:lumOff val="25000"/>
                </a:schemeClr>
              </a:solidFill>
            </a:endParaRPr>
          </a:p>
          <a:p>
            <a:pPr marL="44450" indent="0" eaLnBrk="1" hangingPunct="1">
              <a:buFont typeface="Wingdings" panose="05000000000000000000" pitchFamily="2" charset="2"/>
              <a:buNone/>
              <a:defRPr/>
            </a:pPr>
            <a:r>
              <a:rPr lang="en-US" altLang="en-US" sz="2600" b="1" i="1" dirty="0">
                <a:solidFill>
                  <a:schemeClr val="tx1"/>
                </a:solidFill>
              </a:rPr>
              <a:t>*All FMPs that are assigned a Commingling Code of “3” require the submission of a Production Allocation Schedule Report (PASR)  monthly.</a:t>
            </a:r>
          </a:p>
          <a:p>
            <a:pPr marL="44450" indent="0" eaLnBrk="1" hangingPunct="1">
              <a:buFont typeface="Wingdings" panose="05000000000000000000" pitchFamily="2" charset="2"/>
              <a:buNone/>
              <a:defRPr/>
            </a:pPr>
            <a:endParaRPr lang="en-US" altLang="en-US" sz="2800" dirty="0">
              <a:solidFill>
                <a:schemeClr val="tx1"/>
              </a:solidFill>
            </a:endParaRPr>
          </a:p>
          <a:p>
            <a:pPr indent="-182880" eaLnBrk="1" fontAlgn="auto" hangingPunct="1">
              <a:lnSpc>
                <a:spcPct val="90000"/>
              </a:lnSpc>
              <a:spcAft>
                <a:spcPts val="0"/>
              </a:spcAft>
              <a:buClr>
                <a:schemeClr val="accent6">
                  <a:lumMod val="75000"/>
                </a:schemeClr>
              </a:buClr>
              <a:buFontTx/>
              <a:buNone/>
              <a:defRPr/>
            </a:pPr>
            <a:endParaRPr lang="en-US" sz="3100" dirty="0">
              <a:solidFill>
                <a:schemeClr val="tx1">
                  <a:lumMod val="75000"/>
                  <a:lumOff val="25000"/>
                </a:schemeClr>
              </a:solidFill>
            </a:endParaRPr>
          </a:p>
        </p:txBody>
      </p:sp>
      <p:sp>
        <p:nvSpPr>
          <p:cNvPr id="24580" name="Slide Number Placeholder 1">
            <a:extLst>
              <a:ext uri="{FF2B5EF4-FFF2-40B4-BE49-F238E27FC236}">
                <a16:creationId xmlns:a16="http://schemas.microsoft.com/office/drawing/2014/main" id="{F16F51A1-8000-4B19-B801-3754F77EF748}"/>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6312931-C3CF-4E41-9B69-99D71FBF43B5}" type="slidenum">
              <a:rPr lang="en-US" altLang="en-US" sz="1200" smtClean="0">
                <a:solidFill>
                  <a:srgbClr val="002060"/>
                </a:solidFill>
              </a:rPr>
              <a:pPr>
                <a:spcBef>
                  <a:spcPct val="0"/>
                </a:spcBef>
                <a:buFontTx/>
                <a:buNone/>
              </a:pPr>
              <a:t>8</a:t>
            </a:fld>
            <a:endParaRPr lang="en-US" altLang="en-US" sz="120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D52EF16-7710-4DC7-A295-C9B0DC5180DF}"/>
              </a:ext>
            </a:extLst>
          </p:cNvPr>
          <p:cNvSpPr>
            <a:spLocks noGrp="1"/>
          </p:cNvSpPr>
          <p:nvPr>
            <p:ph type="title"/>
          </p:nvPr>
        </p:nvSpPr>
        <p:spPr>
          <a:xfrm>
            <a:off x="1371600" y="304800"/>
            <a:ext cx="7620000" cy="1162050"/>
          </a:xfrm>
        </p:spPr>
        <p:txBody>
          <a:bodyPr lIns="92075" tIns="46038" rIns="92075" bIns="46038">
            <a:normAutofit/>
          </a:bodyPr>
          <a:lstStyle/>
          <a:p>
            <a:pPr eaLnBrk="1" hangingPunct="1">
              <a:buFont typeface="Georgia" panose="02040502050405020303" pitchFamily="18" charset="0"/>
              <a:buNone/>
            </a:pPr>
            <a:r>
              <a:rPr lang="en-US" altLang="en-US" sz="3200" dirty="0">
                <a:solidFill>
                  <a:schemeClr val="tx1"/>
                </a:solidFill>
              </a:rPr>
              <a:t>      FMP Reference Data</a:t>
            </a:r>
          </a:p>
        </p:txBody>
      </p:sp>
      <p:sp>
        <p:nvSpPr>
          <p:cNvPr id="15363" name="Rectangle 3">
            <a:extLst>
              <a:ext uri="{FF2B5EF4-FFF2-40B4-BE49-F238E27FC236}">
                <a16:creationId xmlns:a16="http://schemas.microsoft.com/office/drawing/2014/main" id="{8A97D83A-0BC2-49E1-BDCC-E1548EF913E9}"/>
              </a:ext>
            </a:extLst>
          </p:cNvPr>
          <p:cNvSpPr>
            <a:spLocks noGrp="1" noChangeArrowheads="1"/>
          </p:cNvSpPr>
          <p:nvPr>
            <p:ph idx="1"/>
          </p:nvPr>
        </p:nvSpPr>
        <p:spPr>
          <a:xfrm>
            <a:off x="0" y="1524000"/>
            <a:ext cx="9144000" cy="4800600"/>
          </a:xfrm>
        </p:spPr>
        <p:txBody>
          <a:bodyPr lIns="92075" tIns="46038" rIns="92075" bIns="46038"/>
          <a:lstStyle/>
          <a:p>
            <a:pPr marL="0" indent="0" eaLnBrk="1" hangingPunct="1">
              <a:buFont typeface="Wingdings" panose="05000000000000000000" pitchFamily="2" charset="2"/>
              <a:buNone/>
              <a:defRPr/>
            </a:pPr>
            <a:r>
              <a:rPr lang="en-US" altLang="en-US" dirty="0">
                <a:solidFill>
                  <a:schemeClr val="tx1"/>
                </a:solidFill>
              </a:rPr>
              <a:t>Each Regional BSEE Office</a:t>
            </a:r>
          </a:p>
          <a:p>
            <a:pPr lvl="1" eaLnBrk="1" hangingPunct="1">
              <a:lnSpc>
                <a:spcPct val="150000"/>
              </a:lnSpc>
              <a:buFont typeface="Arial" panose="020B0604020202020204" pitchFamily="34" charset="0"/>
              <a:buChar char="•"/>
              <a:defRPr/>
            </a:pPr>
            <a:r>
              <a:rPr lang="en-US" altLang="en-US" sz="2400" dirty="0">
                <a:solidFill>
                  <a:schemeClr val="tx1"/>
                </a:solidFill>
              </a:rPr>
              <a:t>Evaluates/Approves Commingling/Measurement Applications</a:t>
            </a:r>
          </a:p>
          <a:p>
            <a:pPr lvl="1" eaLnBrk="1" hangingPunct="1">
              <a:lnSpc>
                <a:spcPct val="150000"/>
              </a:lnSpc>
              <a:buFont typeface="Arial" panose="020B0604020202020204" pitchFamily="34" charset="0"/>
              <a:buChar char="•"/>
              <a:defRPr/>
            </a:pPr>
            <a:r>
              <a:rPr lang="en-US" sz="2400" dirty="0">
                <a:solidFill>
                  <a:schemeClr val="tx1"/>
                </a:solidFill>
              </a:rPr>
              <a:t>Establish FMP numbers for all measurement points. </a:t>
            </a:r>
            <a:r>
              <a:rPr lang="en-US" altLang="en-US" sz="2400" dirty="0">
                <a:solidFill>
                  <a:schemeClr val="tx1"/>
                </a:solidFill>
              </a:rPr>
              <a:t>Updates their system accordingly to reflect the approved data</a:t>
            </a:r>
          </a:p>
          <a:p>
            <a:pPr lvl="1" eaLnBrk="1" hangingPunct="1">
              <a:lnSpc>
                <a:spcPct val="150000"/>
              </a:lnSpc>
              <a:buFont typeface="Arial" panose="020B0604020202020204" pitchFamily="34" charset="0"/>
              <a:buChar char="•"/>
              <a:defRPr/>
            </a:pPr>
            <a:r>
              <a:rPr lang="en-US" altLang="en-US" sz="2400" dirty="0">
                <a:solidFill>
                  <a:schemeClr val="tx1"/>
                </a:solidFill>
              </a:rPr>
              <a:t>Collect</a:t>
            </a:r>
            <a:r>
              <a:rPr lang="en-US" sz="2400" dirty="0">
                <a:solidFill>
                  <a:schemeClr val="tx1"/>
                </a:solidFill>
              </a:rPr>
              <a:t>, review, and input source measurement documents (meter &amp; tank run tickets, meter proving reports, &amp; gas volume statements)</a:t>
            </a:r>
          </a:p>
          <a:p>
            <a:pPr>
              <a:lnSpc>
                <a:spcPct val="150000"/>
              </a:lnSpc>
              <a:spcBef>
                <a:spcPts val="0"/>
              </a:spcBef>
              <a:buSzPct val="100000"/>
              <a:buFont typeface="Arial" panose="020B0604020202020204" pitchFamily="34" charset="0"/>
              <a:buChar char="•"/>
              <a:defRPr/>
            </a:pPr>
            <a:endParaRPr lang="en-US" sz="2400" dirty="0"/>
          </a:p>
          <a:p>
            <a:pPr lvl="1" eaLnBrk="1" hangingPunct="1">
              <a:lnSpc>
                <a:spcPct val="150000"/>
              </a:lnSpc>
              <a:buClr>
                <a:schemeClr val="tx1"/>
              </a:buClr>
              <a:buFont typeface="Arial" panose="020B0604020202020204" pitchFamily="34" charset="0"/>
              <a:buChar char="•"/>
              <a:defRPr/>
            </a:pPr>
            <a:endParaRPr lang="en-US" altLang="en-US" sz="2400" dirty="0">
              <a:solidFill>
                <a:schemeClr val="tx1"/>
              </a:solidFill>
            </a:endParaRPr>
          </a:p>
        </p:txBody>
      </p:sp>
      <p:sp>
        <p:nvSpPr>
          <p:cNvPr id="26628" name="Slide Number Placeholder 1">
            <a:extLst>
              <a:ext uri="{FF2B5EF4-FFF2-40B4-BE49-F238E27FC236}">
                <a16:creationId xmlns:a16="http://schemas.microsoft.com/office/drawing/2014/main" id="{6C54D0D2-7DE9-4351-9E90-733E0CBA70D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Ø"/>
              <a:defRPr sz="3200">
                <a:solidFill>
                  <a:srgbClr val="283B9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16773C"/>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1C9728C-7F71-400D-966D-499911AFE5FD}" type="slidenum">
              <a:rPr lang="en-US" altLang="en-US" sz="1200" smtClean="0">
                <a:solidFill>
                  <a:srgbClr val="002060"/>
                </a:solidFill>
              </a:rPr>
              <a:pPr>
                <a:spcBef>
                  <a:spcPct val="0"/>
                </a:spcBef>
                <a:buFontTx/>
                <a:buNone/>
              </a:pPr>
              <a:t>9</a:t>
            </a:fld>
            <a:endParaRPr lang="en-US" altLang="en-US" sz="1200">
              <a:solidFill>
                <a:srgbClr val="002060"/>
              </a:solidFill>
            </a:endParaRPr>
          </a:p>
        </p:txBody>
      </p:sp>
    </p:spTree>
  </p:cSld>
  <p:clrMapOvr>
    <a:overrideClrMapping bg1="lt1" tx1="dk1" bg2="lt2" tx2="dk2" accent1="accent1" accent2="accent2" accent3="accent3" accent4="accent4" accent5="accent5" accent6="accent6" hlink="hlink" folHlink="folHlink"/>
  </p:clrMapOvr>
  <p:transition spd="med">
    <p:wipe dir="d"/>
  </p:transition>
</p:sld>
</file>

<file path=ppt/theme/theme1.xml><?xml version="1.0" encoding="utf-8"?>
<a:theme xmlns:a="http://schemas.openxmlformats.org/drawingml/2006/main" name="3_ONRR-Internal">
  <a:themeElements>
    <a:clrScheme name="NRRD">
      <a:dk1>
        <a:srgbClr val="000000"/>
      </a:dk1>
      <a:lt1>
        <a:srgbClr val="FFFFFF"/>
      </a:lt1>
      <a:dk2>
        <a:srgbClr val="595959"/>
      </a:dk2>
      <a:lt2>
        <a:srgbClr val="EEEEEE"/>
      </a:lt2>
      <a:accent1>
        <a:srgbClr val="534AAE"/>
      </a:accent1>
      <a:accent2>
        <a:srgbClr val="52A5D4"/>
      </a:accent2>
      <a:accent3>
        <a:srgbClr val="005024"/>
      </a:accent3>
      <a:accent4>
        <a:srgbClr val="650D79"/>
      </a:accent4>
      <a:accent5>
        <a:srgbClr val="ECB947"/>
      </a:accent5>
      <a:accent6>
        <a:srgbClr val="BFBFBF"/>
      </a:accent6>
      <a:hlink>
        <a:srgbClr val="004A74"/>
      </a:hlink>
      <a:folHlink>
        <a:srgbClr val="00005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chor="ctr">
        <a:normAutofit/>
      </a:bodyPr>
      <a:lstStyle>
        <a:defPPr algn="l">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4529</TotalTime>
  <Words>1938</Words>
  <Application>Microsoft Office PowerPoint</Application>
  <PresentationFormat>On-screen Show (4:3)</PresentationFormat>
  <Paragraphs>334</Paragraphs>
  <Slides>39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Cambria</vt:lpstr>
      <vt:lpstr>Georgia</vt:lpstr>
      <vt:lpstr>Roboto</vt:lpstr>
      <vt:lpstr>Times New Roman</vt:lpstr>
      <vt:lpstr>Verdana</vt:lpstr>
      <vt:lpstr>Wingdings</vt:lpstr>
      <vt:lpstr>3_ONRR-Internal</vt:lpstr>
      <vt:lpstr>Reporter Online Training Housekeeping</vt:lpstr>
      <vt:lpstr>FACILITY MEASUREMENT POINTS (FMP)</vt:lpstr>
      <vt:lpstr>        FMP Defined</vt:lpstr>
      <vt:lpstr>Facility/Measurement Point (FMP)</vt:lpstr>
      <vt:lpstr>       Allocation Meter</vt:lpstr>
      <vt:lpstr>Description of FMP Number:</vt:lpstr>
      <vt:lpstr>County Codes </vt:lpstr>
      <vt:lpstr>Commingling Indicators for FMP</vt:lpstr>
      <vt:lpstr>      FMP Reference Data</vt:lpstr>
      <vt:lpstr>           FMP Reference Data 1 of 2</vt:lpstr>
      <vt:lpstr>      FMP Reference Data 2 of 2</vt:lpstr>
      <vt:lpstr>                                             ONRR Login  </vt:lpstr>
      <vt:lpstr>FMP Confirmation Report 1 of 2 </vt:lpstr>
      <vt:lpstr>FMP Confirmation Report 2 of 2 </vt:lpstr>
      <vt:lpstr>BSEE Data Center http://www.data.bsee.gov/Main/ </vt:lpstr>
      <vt:lpstr>BSEE Data Center - Public use (continued)</vt:lpstr>
      <vt:lpstr>FMP Online Query By Unit</vt:lpstr>
      <vt:lpstr>FMP Online Query By FMP</vt:lpstr>
      <vt:lpstr>Production Allocation Schedule Report  (PASR)   </vt:lpstr>
      <vt:lpstr>               Overview</vt:lpstr>
      <vt:lpstr>            Why a PASR?</vt:lpstr>
      <vt:lpstr>                       Allocations</vt:lpstr>
      <vt:lpstr>            Allocations</vt:lpstr>
      <vt:lpstr>                   Other Sources</vt:lpstr>
      <vt:lpstr>         BSEE Data Center</vt:lpstr>
      <vt:lpstr>          BSEE Data Center</vt:lpstr>
      <vt:lpstr>eCommerce PASR reporting</vt:lpstr>
      <vt:lpstr>PASR Header and Property Line</vt:lpstr>
      <vt:lpstr>             PASR Property Line cont.</vt:lpstr>
      <vt:lpstr>     PASR Property Line cont..</vt:lpstr>
      <vt:lpstr>      PASR Product Information </vt:lpstr>
      <vt:lpstr>Authorization Contact/Comments </vt:lpstr>
      <vt:lpstr>     Validate and Send PASR </vt:lpstr>
      <vt:lpstr>       Replace/Modify PASR </vt:lpstr>
      <vt:lpstr>          PASR Confirmation </vt:lpstr>
      <vt:lpstr>                 WebCenter Portal</vt:lpstr>
      <vt:lpstr>               PASR Confirmation</vt:lpstr>
      <vt:lpstr>                Summary</vt:lpstr>
      <vt:lpstr>            Summary</vt:lpstr>
    </vt:vector>
  </TitlesOfParts>
  <Company>Minerals Management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Crystel Edler</dc:creator>
  <cp:lastModifiedBy>Bowlen, Jessica G</cp:lastModifiedBy>
  <cp:revision>367</cp:revision>
  <cp:lastPrinted>2018-01-08T18:39:54Z</cp:lastPrinted>
  <dcterms:created xsi:type="dcterms:W3CDTF">2009-04-01T19:41:48Z</dcterms:created>
  <dcterms:modified xsi:type="dcterms:W3CDTF">2022-01-10T16:30:35Z</dcterms:modified>
</cp:coreProperties>
</file>