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8" r:id="rId4"/>
  </p:sldMasterIdLst>
  <p:notesMasterIdLst>
    <p:notesMasterId r:id="rId18"/>
  </p:notesMasterIdLst>
  <p:sldIdLst>
    <p:sldId id="302" r:id="rId5"/>
    <p:sldId id="381" r:id="rId6"/>
    <p:sldId id="261" r:id="rId7"/>
    <p:sldId id="262" r:id="rId8"/>
    <p:sldId id="263" r:id="rId9"/>
    <p:sldId id="265" r:id="rId10"/>
    <p:sldId id="266" r:id="rId11"/>
    <p:sldId id="264" r:id="rId12"/>
    <p:sldId id="267" r:id="rId13"/>
    <p:sldId id="268" r:id="rId14"/>
    <p:sldId id="269" r:id="rId15"/>
    <p:sldId id="271" r:id="rId16"/>
    <p:sldId id="270"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ied, Maroya" initials="FM" lastIdx="1" clrIdx="0">
    <p:extLst>
      <p:ext uri="{19B8F6BF-5375-455C-9EA6-DF929625EA0E}">
        <p15:presenceInfo xmlns:p15="http://schemas.microsoft.com/office/powerpoint/2012/main" userId="S::faiedm@mms.gov::e4e36dff-08bd-4f71-ab71-ea1fe0eb2854" providerId="AD"/>
      </p:ext>
    </p:extLst>
  </p:cmAuthor>
  <p:cmAuthor id="2" name="Mcharg, Shannon M" initials="MM" lastIdx="1" clrIdx="1">
    <p:extLst>
      <p:ext uri="{19B8F6BF-5375-455C-9EA6-DF929625EA0E}">
        <p15:presenceInfo xmlns:p15="http://schemas.microsoft.com/office/powerpoint/2012/main" userId="S::mchargs@mms.gov::7dfd72ef-c082-44a8-8aee-207448f0af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F7F7"/>
    <a:srgbClr val="1C304A"/>
    <a:srgbClr val="FEFCF8"/>
    <a:srgbClr val="E6F4ED"/>
    <a:srgbClr val="EDF7FD"/>
    <a:srgbClr val="262262"/>
    <a:srgbClr val="BCE2F8"/>
    <a:srgbClr val="FCBC61"/>
    <a:srgbClr val="4E85C5"/>
    <a:srgbClr val="25B5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365" autoAdjust="0"/>
  </p:normalViewPr>
  <p:slideViewPr>
    <p:cSldViewPr snapToGrid="0">
      <p:cViewPr varScale="1">
        <p:scale>
          <a:sx n="66" d="100"/>
          <a:sy n="66" d="100"/>
        </p:scale>
        <p:origin x="816"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Sessions</c:v>
                </c:pt>
              </c:strCache>
            </c:strRef>
          </c:tx>
          <c:dPt>
            <c:idx val="0"/>
            <c:bubble3D val="0"/>
            <c:spPr>
              <a:solidFill>
                <a:srgbClr val="534AAE"/>
              </a:solidFill>
              <a:ln w="19050">
                <a:solidFill>
                  <a:schemeClr val="lt1"/>
                </a:solidFill>
              </a:ln>
              <a:effectLst/>
            </c:spPr>
            <c:extLst>
              <c:ext xmlns:c16="http://schemas.microsoft.com/office/drawing/2014/chart" uri="{C3380CC4-5D6E-409C-BE32-E72D297353CC}">
                <c16:uniqueId val="{00000001-6724-4FE4-BCA3-CF9C0C19F6E4}"/>
              </c:ext>
            </c:extLst>
          </c:dPt>
          <c:dPt>
            <c:idx val="1"/>
            <c:bubble3D val="0"/>
            <c:spPr>
              <a:solidFill>
                <a:srgbClr val="52A5D4"/>
              </a:solidFill>
              <a:ln w="19050">
                <a:solidFill>
                  <a:schemeClr val="lt1"/>
                </a:solidFill>
              </a:ln>
              <a:effectLst/>
            </c:spPr>
            <c:extLst>
              <c:ext xmlns:c16="http://schemas.microsoft.com/office/drawing/2014/chart" uri="{C3380CC4-5D6E-409C-BE32-E72D297353CC}">
                <c16:uniqueId val="{00000003-6724-4FE4-BCA3-CF9C0C19F6E4}"/>
              </c:ext>
            </c:extLst>
          </c:dPt>
          <c:dPt>
            <c:idx val="2"/>
            <c:bubble3D val="0"/>
            <c:spPr>
              <a:solidFill>
                <a:srgbClr val="005024"/>
              </a:solidFill>
              <a:ln w="19050">
                <a:solidFill>
                  <a:schemeClr val="lt1"/>
                </a:solidFill>
              </a:ln>
              <a:effectLst/>
            </c:spPr>
            <c:extLst>
              <c:ext xmlns:c16="http://schemas.microsoft.com/office/drawing/2014/chart" uri="{C3380CC4-5D6E-409C-BE32-E72D297353CC}">
                <c16:uniqueId val="{00000005-6724-4FE4-BCA3-CF9C0C19F6E4}"/>
              </c:ext>
            </c:extLst>
          </c:dPt>
          <c:dPt>
            <c:idx val="3"/>
            <c:bubble3D val="0"/>
            <c:spPr>
              <a:solidFill>
                <a:srgbClr val="650D79"/>
              </a:solidFill>
              <a:ln w="19050">
                <a:solidFill>
                  <a:schemeClr val="lt1"/>
                </a:solidFill>
              </a:ln>
              <a:effectLst/>
            </c:spPr>
            <c:extLst>
              <c:ext xmlns:c16="http://schemas.microsoft.com/office/drawing/2014/chart" uri="{C3380CC4-5D6E-409C-BE32-E72D297353CC}">
                <c16:uniqueId val="{00000007-6724-4FE4-BCA3-CF9C0C19F6E4}"/>
              </c:ext>
            </c:extLst>
          </c:dPt>
          <c:dPt>
            <c:idx val="4"/>
            <c:bubble3D val="0"/>
            <c:spPr>
              <a:solidFill>
                <a:srgbClr val="ECB947"/>
              </a:solidFill>
              <a:ln w="19050">
                <a:solidFill>
                  <a:schemeClr val="lt1"/>
                </a:solidFill>
              </a:ln>
              <a:effectLst/>
            </c:spPr>
            <c:extLst>
              <c:ext xmlns:c16="http://schemas.microsoft.com/office/drawing/2014/chart" uri="{C3380CC4-5D6E-409C-BE32-E72D297353CC}">
                <c16:uniqueId val="{00000009-6724-4FE4-BCA3-CF9C0C19F6E4}"/>
              </c:ext>
            </c:extLst>
          </c:dPt>
          <c:dPt>
            <c:idx val="5"/>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B-6724-4FE4-BCA3-CF9C0C19F6E4}"/>
              </c:ext>
            </c:extLst>
          </c:dPt>
          <c:dPt>
            <c:idx val="6"/>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D-6724-4FE4-BCA3-CF9C0C19F6E4}"/>
              </c:ext>
            </c:extLst>
          </c:dPt>
          <c:dPt>
            <c:idx val="7"/>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F-6724-4FE4-BCA3-CF9C0C19F6E4}"/>
              </c:ext>
            </c:extLst>
          </c:dPt>
          <c:dPt>
            <c:idx val="8"/>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11-6724-4FE4-BCA3-CF9C0C19F6E4}"/>
              </c:ext>
            </c:extLst>
          </c:dPt>
          <c:dPt>
            <c:idx val="9"/>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13-6724-4FE4-BCA3-CF9C0C19F6E4}"/>
              </c:ext>
            </c:extLst>
          </c:dPt>
          <c:dLbls>
            <c:dLbl>
              <c:idx val="0"/>
              <c:layout>
                <c:manualLayout>
                  <c:x val="0.11061760219769719"/>
                  <c:y val="0.2438342252134455"/>
                </c:manualLayout>
              </c:layout>
              <c:showLegendKey val="0"/>
              <c:showVal val="1"/>
              <c:showCatName val="1"/>
              <c:showSerName val="0"/>
              <c:showPercent val="0"/>
              <c:showBubbleSize val="0"/>
              <c:extLst>
                <c:ext xmlns:c15="http://schemas.microsoft.com/office/drawing/2012/chart" uri="{CE6537A1-D6FC-4f65-9D91-7224C49458BB}">
                  <c15:layout>
                    <c:manualLayout>
                      <c:w val="0.30192952314586763"/>
                      <c:h val="8.5986974305777703E-2"/>
                    </c:manualLayout>
                  </c15:layout>
                </c:ext>
                <c:ext xmlns:c16="http://schemas.microsoft.com/office/drawing/2014/chart" uri="{C3380CC4-5D6E-409C-BE32-E72D297353CC}">
                  <c16:uniqueId val="{00000001-6724-4FE4-BCA3-CF9C0C19F6E4}"/>
                </c:ext>
              </c:extLst>
            </c:dLbl>
            <c:dLbl>
              <c:idx val="1"/>
              <c:layout>
                <c:manualLayout>
                  <c:x val="-0.13750000000000001"/>
                  <c:y val="4.062500000000000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724-4FE4-BCA3-CF9C0C19F6E4}"/>
                </c:ext>
              </c:extLst>
            </c:dLbl>
            <c:dLbl>
              <c:idx val="2"/>
              <c:layout>
                <c:manualLayout>
                  <c:x val="-0.24374999999999999"/>
                  <c:y val="8.125000000000000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724-4FE4-BCA3-CF9C0C19F6E4}"/>
                </c:ext>
              </c:extLst>
            </c:dLbl>
            <c:dLbl>
              <c:idx val="3"/>
              <c:layout>
                <c:manualLayout>
                  <c:x val="-0.28749999999999998"/>
                  <c:y val="4.062500000000000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724-4FE4-BCA3-CF9C0C19F6E4}"/>
                </c:ext>
              </c:extLst>
            </c:dLbl>
            <c:dLbl>
              <c:idx val="4"/>
              <c:layout>
                <c:manualLayout>
                  <c:x val="-0.34583333333333333"/>
                  <c:y val="-9.3750000000000291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724-4FE4-BCA3-CF9C0C19F6E4}"/>
                </c:ext>
              </c:extLst>
            </c:dLbl>
            <c:dLbl>
              <c:idx val="5"/>
              <c:layout>
                <c:manualLayout>
                  <c:x val="0.13050838791300068"/>
                  <c:y val="-0.10956393340648214"/>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724-4FE4-BCA3-CF9C0C19F6E4}"/>
                </c:ext>
              </c:extLst>
            </c:dLbl>
            <c:dLbl>
              <c:idx val="6"/>
              <c:layout>
                <c:manualLayout>
                  <c:x val="0.16923240698079559"/>
                  <c:y val="-6.1572116726334856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724-4FE4-BCA3-CF9C0C19F6E4}"/>
                </c:ext>
              </c:extLst>
            </c:dLbl>
            <c:dLbl>
              <c:idx val="7"/>
              <c:layout>
                <c:manualLayout>
                  <c:x val="0.19830615596061379"/>
                  <c:y val="-1.895975469562568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724-4FE4-BCA3-CF9C0C19F6E4}"/>
                </c:ext>
              </c:extLst>
            </c:dLbl>
            <c:dLbl>
              <c:idx val="8"/>
              <c:layout>
                <c:manualLayout>
                  <c:x val="0.31777639347541869"/>
                  <c:y val="2.824740566487699E-2"/>
                </c:manualLayout>
              </c:layout>
              <c:spPr>
                <a:noFill/>
                <a:ln>
                  <a:noFill/>
                </a:ln>
                <a:effectLst/>
              </c:spPr>
              <c:txPr>
                <a:bodyPr rot="0" spcFirstLastPara="1" vertOverflow="ellipsis" vert="horz" wrap="square" lIns="38100" tIns="19050" rIns="38100" bIns="19050" anchor="ctr" anchorCtr="0">
                  <a:noAutofit/>
                </a:bodyPr>
                <a:lstStyle/>
                <a:p>
                  <a:pPr algn="l">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25586466535433067"/>
                      <c:h val="7.3499999999999996E-2"/>
                    </c:manualLayout>
                  </c15:layout>
                </c:ext>
                <c:ext xmlns:c16="http://schemas.microsoft.com/office/drawing/2014/chart" uri="{C3380CC4-5D6E-409C-BE32-E72D297353CC}">
                  <c16:uniqueId val="{00000011-6724-4FE4-BCA3-CF9C0C19F6E4}"/>
                </c:ext>
              </c:extLst>
            </c:dLbl>
            <c:dLbl>
              <c:idx val="9"/>
              <c:layout>
                <c:manualLayout>
                  <c:x val="0.35472583409029124"/>
                  <c:y val="9.1386949370699896E-2"/>
                </c:manualLayout>
              </c:layout>
              <c:spPr>
                <a:noFill/>
                <a:ln>
                  <a:noFill/>
                </a:ln>
                <a:effectLst/>
              </c:spPr>
              <c:txPr>
                <a:bodyPr rot="0" spcFirstLastPara="1" vertOverflow="ellipsis" vert="horz" wrap="square" lIns="38100" tIns="19050" rIns="38100" bIns="19050" anchor="ctr" anchorCtr="0">
                  <a:noAutofit/>
                </a:bodyPr>
                <a:lstStyle/>
                <a:p>
                  <a:pPr algn="l">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25724999999999998"/>
                      <c:h val="6.4124999999999988E-2"/>
                    </c:manualLayout>
                  </c15:layout>
                </c:ext>
                <c:ext xmlns:c16="http://schemas.microsoft.com/office/drawing/2014/chart" uri="{C3380CC4-5D6E-409C-BE32-E72D297353CC}">
                  <c16:uniqueId val="{00000013-6724-4FE4-BCA3-CF9C0C19F6E4}"/>
                </c:ext>
              </c:extLst>
            </c:dLbl>
            <c:spPr>
              <a:noFill/>
              <a:ln>
                <a:noFill/>
              </a:ln>
              <a:effectLst/>
            </c:spPr>
            <c:txPr>
              <a:bodyPr rot="0" spcFirstLastPara="1" vertOverflow="ellipsis" vert="horz" wrap="square" lIns="38100" tIns="19050" rIns="38100" bIns="19050" anchor="ctr" anchorCtr="0">
                <a:spAutoFit/>
              </a:bodyPr>
              <a:lstStyle/>
              <a:p>
                <a:pPr algn="l">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Sheet1!$A$2:$A$11</c:f>
              <c:strCache>
                <c:ptCount val="10"/>
                <c:pt idx="0">
                  <c:v>How Revenue Works</c:v>
                </c:pt>
                <c:pt idx="1">
                  <c:v>Home</c:v>
                </c:pt>
                <c:pt idx="2">
                  <c:v>Downloads</c:v>
                </c:pt>
                <c:pt idx="3">
                  <c:v>Query Data</c:v>
                </c:pt>
                <c:pt idx="4">
                  <c:v>Explore</c:v>
                </c:pt>
                <c:pt idx="5">
                  <c:v>Glossary</c:v>
                </c:pt>
                <c:pt idx="6">
                  <c:v>Fact Sheet</c:v>
                </c:pt>
                <c:pt idx="7">
                  <c:v>About</c:v>
                </c:pt>
                <c:pt idx="8">
                  <c:v>Pattern Library</c:v>
                </c:pt>
                <c:pt idx="9">
                  <c:v>Search Results</c:v>
                </c:pt>
              </c:strCache>
            </c:strRef>
          </c:cat>
          <c:val>
            <c:numRef>
              <c:f>Sheet1!$B$2:$B$11</c:f>
              <c:numCache>
                <c:formatCode>#,##0</c:formatCode>
                <c:ptCount val="10"/>
                <c:pt idx="0">
                  <c:v>2741</c:v>
                </c:pt>
                <c:pt idx="1">
                  <c:v>1089</c:v>
                </c:pt>
                <c:pt idx="2">
                  <c:v>184</c:v>
                </c:pt>
                <c:pt idx="3">
                  <c:v>140</c:v>
                </c:pt>
                <c:pt idx="4">
                  <c:v>104</c:v>
                </c:pt>
                <c:pt idx="5">
                  <c:v>10</c:v>
                </c:pt>
                <c:pt idx="6">
                  <c:v>7</c:v>
                </c:pt>
                <c:pt idx="7">
                  <c:v>4</c:v>
                </c:pt>
                <c:pt idx="8">
                  <c:v>2</c:v>
                </c:pt>
                <c:pt idx="9">
                  <c:v>1</c:v>
                </c:pt>
              </c:numCache>
            </c:numRef>
          </c:val>
          <c:extLst>
            <c:ext xmlns:c16="http://schemas.microsoft.com/office/drawing/2014/chart" uri="{C3380CC4-5D6E-409C-BE32-E72D297353CC}">
              <c16:uniqueId val="{00000014-6724-4FE4-BCA3-CF9C0C19F6E4}"/>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2B50834-30D2-4073-B2D1-4E600296AA2C}" type="datetimeFigureOut">
              <a:rPr lang="en-US" smtClean="0"/>
              <a:t>5/2/2024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31A71EA-F47B-44CC-AA66-B941C2335C08}" type="slidenum">
              <a:rPr lang="en-US" smtClean="0"/>
              <a:t>‹#›</a:t>
            </a:fld>
            <a:endParaRPr lang="en-US" dirty="0"/>
          </a:p>
        </p:txBody>
      </p:sp>
    </p:spTree>
    <p:extLst>
      <p:ext uri="{BB962C8B-B14F-4D97-AF65-F5344CB8AC3E}">
        <p14:creationId xmlns:p14="http://schemas.microsoft.com/office/powerpoint/2010/main" val="1081163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1A71EA-F47B-44CC-AA66-B941C2335C08}" type="slidenum">
              <a:rPr lang="en-US" smtClean="0"/>
              <a:t>4</a:t>
            </a:fld>
            <a:endParaRPr lang="en-US" dirty="0"/>
          </a:p>
        </p:txBody>
      </p:sp>
    </p:spTree>
    <p:extLst>
      <p:ext uri="{BB962C8B-B14F-4D97-AF65-F5344CB8AC3E}">
        <p14:creationId xmlns:p14="http://schemas.microsoft.com/office/powerpoint/2010/main" val="3627789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31A71EA-F47B-44CC-AA66-B941C2335C08}" type="slidenum">
              <a:rPr lang="en-US" smtClean="0"/>
              <a:t>5</a:t>
            </a:fld>
            <a:endParaRPr lang="en-US" dirty="0"/>
          </a:p>
        </p:txBody>
      </p:sp>
    </p:spTree>
    <p:extLst>
      <p:ext uri="{BB962C8B-B14F-4D97-AF65-F5344CB8AC3E}">
        <p14:creationId xmlns:p14="http://schemas.microsoft.com/office/powerpoint/2010/main" val="163239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31A71EA-F47B-44CC-AA66-B941C2335C08}" type="slidenum">
              <a:rPr lang="en-US" smtClean="0"/>
              <a:t>7</a:t>
            </a:fld>
            <a:endParaRPr lang="en-US" dirty="0"/>
          </a:p>
        </p:txBody>
      </p:sp>
    </p:spTree>
    <p:extLst>
      <p:ext uri="{BB962C8B-B14F-4D97-AF65-F5344CB8AC3E}">
        <p14:creationId xmlns:p14="http://schemas.microsoft.com/office/powerpoint/2010/main" val="247559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731A71EA-F47B-44CC-AA66-B941C2335C08}" type="slidenum">
              <a:rPr lang="en-US" smtClean="0"/>
              <a:t>8</a:t>
            </a:fld>
            <a:endParaRPr lang="en-US" dirty="0"/>
          </a:p>
        </p:txBody>
      </p:sp>
    </p:spTree>
    <p:extLst>
      <p:ext uri="{BB962C8B-B14F-4D97-AF65-F5344CB8AC3E}">
        <p14:creationId xmlns:p14="http://schemas.microsoft.com/office/powerpoint/2010/main" val="2255711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rgbClr val="F7F7F7"/>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1FE31EA-C57B-4A66-94E9-C092C150EE56}"/>
              </a:ext>
            </a:extLst>
          </p:cNvPr>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hasCustomPrompt="1"/>
          </p:nvPr>
        </p:nvSpPr>
        <p:spPr>
          <a:xfrm>
            <a:off x="216929" y="3894851"/>
            <a:ext cx="11887200" cy="1371599"/>
          </a:xfrm>
          <a:noFill/>
          <a:effectLst>
            <a:outerShdw blurRad="152400" dist="317500" dir="5400000" sx="90000" sy="-19000" rotWithShape="0">
              <a:prstClr val="black">
                <a:alpha val="15000"/>
              </a:prstClr>
            </a:outerShdw>
          </a:effectLst>
        </p:spPr>
        <p:txBody>
          <a:bodyPr anchor="ctr" anchorCtr="0">
            <a:normAutofit/>
          </a:bodyPr>
          <a:lstStyle>
            <a:lvl1pPr>
              <a:defRPr lang="en-US" sz="4000" b="1" kern="1200" cap="none" dirty="0">
                <a:solidFill>
                  <a:srgbClr val="283B91"/>
                </a:solidFill>
                <a:latin typeface="Arial" panose="020B0604020202020204" pitchFamily="34" charset="0"/>
                <a:ea typeface="+mj-ea"/>
                <a:cs typeface="Arial" panose="020B0604020202020204" pitchFamily="34" charset="0"/>
              </a:defRPr>
            </a:lvl1pPr>
          </a:lstStyle>
          <a:p>
            <a:r>
              <a:rPr lang="en-US"/>
              <a:t>Click to edit slide title</a:t>
            </a:r>
          </a:p>
        </p:txBody>
      </p:sp>
      <p:sp>
        <p:nvSpPr>
          <p:cNvPr id="3" name="Subtitle 2"/>
          <p:cNvSpPr>
            <a:spLocks noGrp="1"/>
          </p:cNvSpPr>
          <p:nvPr>
            <p:ph type="subTitle" idx="1" hasCustomPrompt="1"/>
          </p:nvPr>
        </p:nvSpPr>
        <p:spPr>
          <a:xfrm>
            <a:off x="216929" y="5372995"/>
            <a:ext cx="10329363" cy="914400"/>
          </a:xfrm>
        </p:spPr>
        <p:txBody>
          <a:bodyPr anchor="ctr"/>
          <a:lstStyle>
            <a:lvl1pPr marL="0" indent="0" algn="l">
              <a:buNone/>
              <a:defRPr baseline="0">
                <a:solidFill>
                  <a:srgbClr val="48455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subtitle style</a:t>
            </a:r>
          </a:p>
        </p:txBody>
      </p:sp>
      <p:pic>
        <p:nvPicPr>
          <p:cNvPr id="8" name="Picture 7">
            <a:extLst>
              <a:ext uri="{FF2B5EF4-FFF2-40B4-BE49-F238E27FC236}">
                <a16:creationId xmlns:a16="http://schemas.microsoft.com/office/drawing/2014/main" id="{470C8426-B046-4895-8232-DA3B413E11A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31946" y="5611928"/>
            <a:ext cx="1074400" cy="1072432"/>
          </a:xfrm>
          <a:prstGeom prst="rect">
            <a:avLst/>
          </a:prstGeom>
          <a:effectLst>
            <a:outerShdw blurRad="63500" sx="102000" sy="102000" algn="ctr" rotWithShape="0">
              <a:prstClr val="black">
                <a:alpha val="40000"/>
              </a:prstClr>
            </a:outerShdw>
          </a:effectLst>
        </p:spPr>
      </p:pic>
      <p:pic>
        <p:nvPicPr>
          <p:cNvPr id="5" name="Picture 4">
            <a:extLst>
              <a:ext uri="{FF2B5EF4-FFF2-40B4-BE49-F238E27FC236}">
                <a16:creationId xmlns:a16="http://schemas.microsoft.com/office/drawing/2014/main" id="{9991D20B-FED9-4453-884C-C05C91D2C1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17027" y="471055"/>
            <a:ext cx="2957945" cy="2957945"/>
          </a:xfrm>
          <a:prstGeom prst="rect">
            <a:avLst/>
          </a:prstGeom>
        </p:spPr>
      </p:pic>
      <p:sp>
        <p:nvSpPr>
          <p:cNvPr id="10" name="Slide Number Placeholder 6">
            <a:extLst>
              <a:ext uri="{FF2B5EF4-FFF2-40B4-BE49-F238E27FC236}">
                <a16:creationId xmlns:a16="http://schemas.microsoft.com/office/drawing/2014/main" id="{2A1BFB1F-CF39-4607-A534-7653F319138E}"/>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3045642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Numbers">
    <p:bg>
      <p:bgPr>
        <a:solidFill>
          <a:srgbClr val="F7F7F7"/>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1B685B5-FE1B-49B0-966B-878E627AD550}"/>
              </a:ext>
            </a:extLst>
          </p:cNvPr>
          <p:cNvSpPr txBox="1"/>
          <p:nvPr userDrawn="1"/>
        </p:nvSpPr>
        <p:spPr>
          <a:xfrm>
            <a:off x="89259" y="2731374"/>
            <a:ext cx="2757548" cy="1395318"/>
          </a:xfrm>
          <a:prstGeom prst="rect">
            <a:avLst/>
          </a:prstGeom>
          <a:noFill/>
        </p:spPr>
        <p:txBody>
          <a:bodyPr wrap="square" lIns="121920" tIns="60960" rIns="121920" bIns="60960" anchor="t">
            <a:spAutoFit/>
          </a:bodyPr>
          <a:lstStyle/>
          <a:p>
            <a:pPr algn="ctr"/>
            <a:r>
              <a:rPr lang="en-US" sz="5867" i="0" dirty="0">
                <a:solidFill>
                  <a:srgbClr val="534AAE"/>
                </a:solidFill>
                <a:effectLst/>
                <a:latin typeface="Roboto"/>
              </a:rPr>
              <a:t>XXX</a:t>
            </a:r>
          </a:p>
          <a:p>
            <a:pPr algn="ctr"/>
            <a:r>
              <a:rPr lang="en-US" sz="2400" i="0" dirty="0">
                <a:solidFill>
                  <a:schemeClr val="tx1"/>
                </a:solidFill>
                <a:effectLst/>
                <a:latin typeface="Roboto"/>
              </a:rPr>
              <a:t>descriptor</a:t>
            </a:r>
            <a:endParaRPr lang="en-US" sz="2400" dirty="0">
              <a:solidFill>
                <a:schemeClr val="tx1"/>
              </a:solidFill>
              <a:latin typeface="Roboto"/>
            </a:endParaRPr>
          </a:p>
        </p:txBody>
      </p:sp>
      <p:sp>
        <p:nvSpPr>
          <p:cNvPr id="5" name="TextBox 4">
            <a:extLst>
              <a:ext uri="{FF2B5EF4-FFF2-40B4-BE49-F238E27FC236}">
                <a16:creationId xmlns:a16="http://schemas.microsoft.com/office/drawing/2014/main" id="{0A1F37C7-8EEA-4571-A1C0-E4EE9FA06E1D}"/>
              </a:ext>
            </a:extLst>
          </p:cNvPr>
          <p:cNvSpPr txBox="1"/>
          <p:nvPr userDrawn="1"/>
        </p:nvSpPr>
        <p:spPr>
          <a:xfrm>
            <a:off x="2637460" y="2736131"/>
            <a:ext cx="2950459" cy="1395318"/>
          </a:xfrm>
          <a:prstGeom prst="rect">
            <a:avLst/>
          </a:prstGeom>
          <a:noFill/>
        </p:spPr>
        <p:txBody>
          <a:bodyPr wrap="square" lIns="121920" tIns="60960" rIns="121920" bIns="60960" anchor="t">
            <a:spAutoFit/>
          </a:bodyPr>
          <a:lstStyle/>
          <a:p>
            <a:pPr algn="ctr"/>
            <a:r>
              <a:rPr lang="en-US" sz="5867" i="0" dirty="0">
                <a:solidFill>
                  <a:srgbClr val="005024"/>
                </a:solidFill>
                <a:effectLst/>
                <a:latin typeface="Roboto"/>
              </a:rPr>
              <a:t>XXX</a:t>
            </a:r>
          </a:p>
          <a:p>
            <a:pPr algn="ctr"/>
            <a:r>
              <a:rPr lang="en-US" sz="2400" i="0" dirty="0">
                <a:solidFill>
                  <a:schemeClr val="tx1"/>
                </a:solidFill>
                <a:effectLst/>
                <a:latin typeface="Roboto"/>
              </a:rPr>
              <a:t>descriptor</a:t>
            </a:r>
            <a:endParaRPr lang="en-US" sz="2400" dirty="0">
              <a:solidFill>
                <a:schemeClr val="tx1"/>
              </a:solidFill>
              <a:latin typeface="Roboto"/>
            </a:endParaRPr>
          </a:p>
        </p:txBody>
      </p:sp>
      <p:sp>
        <p:nvSpPr>
          <p:cNvPr id="6" name="TextBox 5">
            <a:extLst>
              <a:ext uri="{FF2B5EF4-FFF2-40B4-BE49-F238E27FC236}">
                <a16:creationId xmlns:a16="http://schemas.microsoft.com/office/drawing/2014/main" id="{29F54812-3384-4A7E-A459-C59BA8197268}"/>
              </a:ext>
            </a:extLst>
          </p:cNvPr>
          <p:cNvSpPr txBox="1"/>
          <p:nvPr userDrawn="1"/>
        </p:nvSpPr>
        <p:spPr>
          <a:xfrm>
            <a:off x="5587919" y="2731373"/>
            <a:ext cx="3075851" cy="1395318"/>
          </a:xfrm>
          <a:prstGeom prst="rect">
            <a:avLst/>
          </a:prstGeom>
          <a:noFill/>
        </p:spPr>
        <p:txBody>
          <a:bodyPr wrap="square" lIns="121920" tIns="60960" rIns="121920" bIns="60960" anchor="t">
            <a:spAutoFit/>
          </a:bodyPr>
          <a:lstStyle/>
          <a:p>
            <a:pPr algn="ctr"/>
            <a:r>
              <a:rPr lang="en-US" sz="5867" b="0" i="0" dirty="0">
                <a:solidFill>
                  <a:srgbClr val="52A5D4"/>
                </a:solidFill>
                <a:effectLst/>
                <a:latin typeface="Roboto"/>
              </a:rPr>
              <a:t>XXX</a:t>
            </a:r>
            <a:endParaRPr lang="en-US" sz="5867" b="1" dirty="0">
              <a:solidFill>
                <a:srgbClr val="52A5D4"/>
              </a:solidFill>
              <a:latin typeface="Roboto"/>
            </a:endParaRPr>
          </a:p>
          <a:p>
            <a:pPr algn="ctr"/>
            <a:r>
              <a:rPr lang="en-US" sz="2400" i="0" dirty="0">
                <a:solidFill>
                  <a:schemeClr val="tx1"/>
                </a:solidFill>
                <a:effectLst/>
                <a:latin typeface="Roboto"/>
              </a:rPr>
              <a:t>descriptor</a:t>
            </a:r>
            <a:endParaRPr lang="en-US" sz="2400" dirty="0">
              <a:solidFill>
                <a:schemeClr val="tx1"/>
              </a:solidFill>
              <a:latin typeface="Roboto"/>
            </a:endParaRPr>
          </a:p>
        </p:txBody>
      </p:sp>
      <p:sp>
        <p:nvSpPr>
          <p:cNvPr id="7" name="TextBox 6">
            <a:extLst>
              <a:ext uri="{FF2B5EF4-FFF2-40B4-BE49-F238E27FC236}">
                <a16:creationId xmlns:a16="http://schemas.microsoft.com/office/drawing/2014/main" id="{8C26525B-6403-4036-9359-C202367F5A71}"/>
              </a:ext>
            </a:extLst>
          </p:cNvPr>
          <p:cNvSpPr txBox="1"/>
          <p:nvPr userDrawn="1"/>
        </p:nvSpPr>
        <p:spPr>
          <a:xfrm>
            <a:off x="8665108" y="2731374"/>
            <a:ext cx="3075851" cy="1764650"/>
          </a:xfrm>
          <a:prstGeom prst="rect">
            <a:avLst/>
          </a:prstGeom>
          <a:noFill/>
        </p:spPr>
        <p:txBody>
          <a:bodyPr wrap="square" lIns="121920" tIns="60960" rIns="121920" bIns="60960" anchor="t">
            <a:spAutoFit/>
          </a:bodyPr>
          <a:lstStyle/>
          <a:p>
            <a:pPr algn="ctr"/>
            <a:r>
              <a:rPr lang="en-US" sz="5867" b="0" i="0" dirty="0">
                <a:solidFill>
                  <a:srgbClr val="650D79"/>
                </a:solidFill>
                <a:effectLst/>
                <a:latin typeface="Roboto"/>
              </a:rPr>
              <a:t>XXX</a:t>
            </a:r>
            <a:endParaRPr lang="en-US" sz="5867" b="1" dirty="0">
              <a:solidFill>
                <a:srgbClr val="650D79"/>
              </a:solidFill>
              <a:latin typeface="Roboto"/>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i="0" dirty="0">
                <a:solidFill>
                  <a:schemeClr val="tx1"/>
                </a:solidFill>
                <a:effectLst/>
                <a:latin typeface="Roboto"/>
              </a:rPr>
              <a:t>descriptor</a:t>
            </a:r>
            <a:endParaRPr lang="en-US" sz="2400" dirty="0">
              <a:solidFill>
                <a:schemeClr val="tx1"/>
              </a:solidFill>
              <a:latin typeface="Roboto"/>
            </a:endParaRPr>
          </a:p>
          <a:p>
            <a:pPr algn="ctr"/>
            <a:endParaRPr lang="en-US" sz="2400" dirty="0">
              <a:solidFill>
                <a:schemeClr val="tx1"/>
              </a:solidFill>
              <a:latin typeface="Roboto"/>
            </a:endParaRPr>
          </a:p>
        </p:txBody>
      </p:sp>
      <p:sp>
        <p:nvSpPr>
          <p:cNvPr id="8" name="Title 7">
            <a:extLst>
              <a:ext uri="{FF2B5EF4-FFF2-40B4-BE49-F238E27FC236}">
                <a16:creationId xmlns:a16="http://schemas.microsoft.com/office/drawing/2014/main" id="{96983D7D-A912-4ECB-8B29-05EFD60A6763}"/>
              </a:ext>
            </a:extLst>
          </p:cNvPr>
          <p:cNvSpPr>
            <a:spLocks noGrp="1"/>
          </p:cNvSpPr>
          <p:nvPr>
            <p:ph type="title" idx="4294967295"/>
          </p:nvPr>
        </p:nvSpPr>
        <p:spPr>
          <a:xfrm>
            <a:off x="609600" y="274638"/>
            <a:ext cx="9956800" cy="1143000"/>
          </a:xfrm>
        </p:spPr>
        <p:txBody>
          <a:bodyPr/>
          <a:lstStyle/>
          <a:p>
            <a:endParaRPr lang="en-US"/>
          </a:p>
        </p:txBody>
      </p:sp>
      <p:sp>
        <p:nvSpPr>
          <p:cNvPr id="11" name="Slide Number Placeholder 6">
            <a:extLst>
              <a:ext uri="{FF2B5EF4-FFF2-40B4-BE49-F238E27FC236}">
                <a16:creationId xmlns:a16="http://schemas.microsoft.com/office/drawing/2014/main" id="{E6030921-85A4-44BD-AB07-25A189411C06}"/>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3348157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hart">
    <p:bg>
      <p:bgPr>
        <a:solidFill>
          <a:srgbClr val="F7F7F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6C5CE-011B-4331-A6CD-55DE9D4344A5}"/>
              </a:ext>
            </a:extLst>
          </p:cNvPr>
          <p:cNvSpPr>
            <a:spLocks noGrp="1"/>
          </p:cNvSpPr>
          <p:nvPr>
            <p:ph type="title" hasCustomPrompt="1"/>
          </p:nvPr>
        </p:nvSpPr>
        <p:spPr>
          <a:xfrm>
            <a:off x="609599" y="274638"/>
            <a:ext cx="11430455" cy="1143000"/>
          </a:xfrm>
        </p:spPr>
        <p:txBody>
          <a:bodyPr vert="horz" lIns="91440" tIns="45720" rIns="91440" bIns="45720" rtlCol="0" anchor="ctr">
            <a:normAutofit/>
          </a:bodyPr>
          <a:lstStyle>
            <a:lvl1pPr>
              <a:defRPr lang="en-US" dirty="0"/>
            </a:lvl1pPr>
          </a:lstStyle>
          <a:p>
            <a:pPr marL="0" lvl="0"/>
            <a:r>
              <a:rPr lang="en-US"/>
              <a:t>Chart with table</a:t>
            </a:r>
          </a:p>
        </p:txBody>
      </p:sp>
      <p:graphicFrame>
        <p:nvGraphicFramePr>
          <p:cNvPr id="7" name="Chart 6">
            <a:extLst>
              <a:ext uri="{FF2B5EF4-FFF2-40B4-BE49-F238E27FC236}">
                <a16:creationId xmlns:a16="http://schemas.microsoft.com/office/drawing/2014/main" id="{8D4D4F2A-0AAB-47F2-9BF8-CB56A5A7B277}"/>
              </a:ext>
            </a:extLst>
          </p:cNvPr>
          <p:cNvGraphicFramePr/>
          <p:nvPr userDrawn="1">
            <p:extLst>
              <p:ext uri="{D42A27DB-BD31-4B8C-83A1-F6EECF244321}">
                <p14:modId xmlns:p14="http://schemas.microsoft.com/office/powerpoint/2010/main" val="1144958770"/>
              </p:ext>
            </p:extLst>
          </p:nvPr>
        </p:nvGraphicFramePr>
        <p:xfrm>
          <a:off x="151945" y="1174059"/>
          <a:ext cx="9544051" cy="60102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Table 7">
            <a:extLst>
              <a:ext uri="{FF2B5EF4-FFF2-40B4-BE49-F238E27FC236}">
                <a16:creationId xmlns:a16="http://schemas.microsoft.com/office/drawing/2014/main" id="{789F8988-2E59-4E9C-ABA6-9155E82B20FE}"/>
              </a:ext>
            </a:extLst>
          </p:cNvPr>
          <p:cNvGraphicFramePr>
            <a:graphicFrameLocks noGrp="1"/>
          </p:cNvGraphicFramePr>
          <p:nvPr userDrawn="1">
            <p:extLst>
              <p:ext uri="{D42A27DB-BD31-4B8C-83A1-F6EECF244321}">
                <p14:modId xmlns:p14="http://schemas.microsoft.com/office/powerpoint/2010/main" val="2042315711"/>
              </p:ext>
            </p:extLst>
          </p:nvPr>
        </p:nvGraphicFramePr>
        <p:xfrm>
          <a:off x="8230055" y="2898417"/>
          <a:ext cx="3810000" cy="3213100"/>
        </p:xfrm>
        <a:graphic>
          <a:graphicData uri="http://schemas.openxmlformats.org/drawingml/2006/table">
            <a:tbl>
              <a:tblPr firstRow="1" bandRow="1">
                <a:tableStyleId>{3B4B98B0-60AC-42C2-AFA5-B58CD77FA1E5}</a:tableStyleId>
              </a:tblPr>
              <a:tblGrid>
                <a:gridCol w="2504924">
                  <a:extLst>
                    <a:ext uri="{9D8B030D-6E8A-4147-A177-3AD203B41FA5}">
                      <a16:colId xmlns:a16="http://schemas.microsoft.com/office/drawing/2014/main" val="3193454351"/>
                    </a:ext>
                  </a:extLst>
                </a:gridCol>
                <a:gridCol w="1305076">
                  <a:extLst>
                    <a:ext uri="{9D8B030D-6E8A-4147-A177-3AD203B41FA5}">
                      <a16:colId xmlns:a16="http://schemas.microsoft.com/office/drawing/2014/main" val="1954031949"/>
                    </a:ext>
                  </a:extLst>
                </a:gridCol>
              </a:tblGrid>
              <a:tr h="292100">
                <a:tc>
                  <a:txBody>
                    <a:bodyPr/>
                    <a:lstStyle/>
                    <a:p>
                      <a:pPr algn="l" fontAlgn="b"/>
                      <a:r>
                        <a:rPr lang="en-US" sz="1600" b="1" u="none" strike="noStrike" dirty="0">
                          <a:solidFill>
                            <a:schemeClr val="tx1"/>
                          </a:solidFill>
                          <a:effectLst/>
                        </a:rPr>
                        <a:t>Section</a:t>
                      </a:r>
                      <a:endParaRPr lang="en-US" sz="1600" b="1" i="0" u="none" strike="noStrike" dirty="0">
                        <a:solidFill>
                          <a:schemeClr val="tx1"/>
                        </a:solidFill>
                        <a:effectLst/>
                        <a:latin typeface="Calibri" panose="020F0502020204030204" pitchFamily="34" charset="0"/>
                      </a:endParaRPr>
                    </a:p>
                  </a:txBody>
                  <a:tcPr marL="12700" marR="12700" marT="12700" marB="0" anchor="b"/>
                </a:tc>
                <a:tc>
                  <a:txBody>
                    <a:bodyPr/>
                    <a:lstStyle/>
                    <a:p>
                      <a:pPr algn="r" fontAlgn="b"/>
                      <a:r>
                        <a:rPr lang="en-US" sz="1600" b="1" u="none" strike="noStrike" dirty="0">
                          <a:solidFill>
                            <a:srgbClr val="000000"/>
                          </a:solidFill>
                          <a:effectLst/>
                        </a:rPr>
                        <a:t>Sessions</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950365337"/>
                  </a:ext>
                </a:extLst>
              </a:tr>
              <a:tr h="292100">
                <a:tc>
                  <a:txBody>
                    <a:bodyPr/>
                    <a:lstStyle/>
                    <a:p>
                      <a:pPr algn="l" fontAlgn="b"/>
                      <a:r>
                        <a:rPr lang="en-US" sz="1600" u="none" strike="noStrike" dirty="0">
                          <a:effectLst/>
                        </a:rPr>
                        <a:t>How Revenue Works</a:t>
                      </a:r>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r>
                        <a:rPr lang="en-US" sz="1600" u="none" strike="noStrike" dirty="0">
                          <a:effectLst/>
                        </a:rPr>
                        <a:t>2741</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570808868"/>
                  </a:ext>
                </a:extLst>
              </a:tr>
              <a:tr h="292100">
                <a:tc>
                  <a:txBody>
                    <a:bodyPr/>
                    <a:lstStyle/>
                    <a:p>
                      <a:pPr algn="l" fontAlgn="b"/>
                      <a:r>
                        <a:rPr lang="en-US" sz="1600" u="none" strike="noStrike" dirty="0">
                          <a:effectLst/>
                        </a:rPr>
                        <a:t>Home</a:t>
                      </a:r>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r>
                        <a:rPr lang="en-US" sz="1600" u="none" strike="noStrike" dirty="0">
                          <a:effectLst/>
                        </a:rPr>
                        <a:t>1089</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694528277"/>
                  </a:ext>
                </a:extLst>
              </a:tr>
              <a:tr h="292100">
                <a:tc>
                  <a:txBody>
                    <a:bodyPr/>
                    <a:lstStyle/>
                    <a:p>
                      <a:pPr algn="l" fontAlgn="b"/>
                      <a:r>
                        <a:rPr lang="en-US" sz="1600" u="none" strike="noStrike" dirty="0">
                          <a:effectLst/>
                        </a:rPr>
                        <a:t>Downloads</a:t>
                      </a:r>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r>
                        <a:rPr lang="en-US" sz="1600" u="none" strike="noStrike" dirty="0">
                          <a:effectLst/>
                        </a:rPr>
                        <a:t>184</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4163210050"/>
                  </a:ext>
                </a:extLst>
              </a:tr>
              <a:tr h="292100">
                <a:tc>
                  <a:txBody>
                    <a:bodyPr/>
                    <a:lstStyle/>
                    <a:p>
                      <a:pPr algn="l" fontAlgn="b"/>
                      <a:r>
                        <a:rPr lang="en-US" sz="1600" u="none" strike="noStrike" dirty="0">
                          <a:effectLst/>
                        </a:rPr>
                        <a:t>Query Data</a:t>
                      </a:r>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r>
                        <a:rPr lang="en-US" sz="1600" u="none" strike="noStrike" dirty="0">
                          <a:effectLst/>
                        </a:rPr>
                        <a:t>140</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3474214537"/>
                  </a:ext>
                </a:extLst>
              </a:tr>
              <a:tr h="292100">
                <a:tc>
                  <a:txBody>
                    <a:bodyPr/>
                    <a:lstStyle/>
                    <a:p>
                      <a:pPr algn="l" fontAlgn="b"/>
                      <a:r>
                        <a:rPr lang="en-US" sz="1600" u="none" strike="noStrike" dirty="0">
                          <a:effectLst/>
                        </a:rPr>
                        <a:t>Explore</a:t>
                      </a:r>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r>
                        <a:rPr lang="en-US" sz="1600" u="none" strike="noStrike" dirty="0">
                          <a:effectLst/>
                        </a:rPr>
                        <a:t>104</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601266197"/>
                  </a:ext>
                </a:extLst>
              </a:tr>
              <a:tr h="292100">
                <a:tc>
                  <a:txBody>
                    <a:bodyPr/>
                    <a:lstStyle/>
                    <a:p>
                      <a:pPr algn="l" fontAlgn="b"/>
                      <a:r>
                        <a:rPr lang="en-US" sz="1600" u="none" strike="noStrike" dirty="0">
                          <a:effectLst/>
                        </a:rPr>
                        <a:t>Glossary</a:t>
                      </a:r>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r>
                        <a:rPr lang="en-US" sz="1600" u="none" strike="noStrike" dirty="0">
                          <a:effectLst/>
                        </a:rPr>
                        <a:t>10</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764259923"/>
                  </a:ext>
                </a:extLst>
              </a:tr>
              <a:tr h="292100">
                <a:tc>
                  <a:txBody>
                    <a:bodyPr/>
                    <a:lstStyle/>
                    <a:p>
                      <a:pPr algn="l" fontAlgn="b"/>
                      <a:r>
                        <a:rPr lang="en-US" sz="1600" u="none" strike="noStrike" dirty="0">
                          <a:effectLst/>
                        </a:rPr>
                        <a:t>Fact Sheet</a:t>
                      </a:r>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r>
                        <a:rPr lang="en-US" sz="1600" u="none" strike="noStrike" dirty="0">
                          <a:effectLst/>
                        </a:rPr>
                        <a:t>7</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9719693"/>
                  </a:ext>
                </a:extLst>
              </a:tr>
              <a:tr h="292100">
                <a:tc>
                  <a:txBody>
                    <a:bodyPr/>
                    <a:lstStyle/>
                    <a:p>
                      <a:pPr algn="l" fontAlgn="b"/>
                      <a:r>
                        <a:rPr lang="en-US" sz="1600" u="none" strike="noStrike" dirty="0">
                          <a:effectLst/>
                        </a:rPr>
                        <a:t>About</a:t>
                      </a:r>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r>
                        <a:rPr lang="en-US" sz="1600" u="none" strike="noStrike" dirty="0">
                          <a:effectLst/>
                        </a:rPr>
                        <a:t>4</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918800638"/>
                  </a:ext>
                </a:extLst>
              </a:tr>
              <a:tr h="292100">
                <a:tc>
                  <a:txBody>
                    <a:bodyPr/>
                    <a:lstStyle/>
                    <a:p>
                      <a:pPr algn="l" fontAlgn="b"/>
                      <a:r>
                        <a:rPr lang="en-US" sz="1600" u="none" strike="noStrike" dirty="0">
                          <a:effectLst/>
                        </a:rPr>
                        <a:t>Pattern Library</a:t>
                      </a:r>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r>
                        <a:rPr lang="en-US" sz="1600" u="none" strike="noStrike" dirty="0">
                          <a:effectLst/>
                        </a:rPr>
                        <a:t>2</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1865983644"/>
                  </a:ext>
                </a:extLst>
              </a:tr>
              <a:tr h="292100">
                <a:tc>
                  <a:txBody>
                    <a:bodyPr/>
                    <a:lstStyle/>
                    <a:p>
                      <a:pPr algn="l" fontAlgn="b"/>
                      <a:r>
                        <a:rPr lang="en-US" sz="1600" u="none" strike="noStrike" dirty="0">
                          <a:effectLst/>
                        </a:rPr>
                        <a:t>Search Results</a:t>
                      </a:r>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r>
                        <a:rPr lang="en-US" sz="1600" u="none" strike="noStrike" dirty="0">
                          <a:effectLst/>
                        </a:rPr>
                        <a:t>1</a:t>
                      </a:r>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3105253875"/>
                  </a:ext>
                </a:extLst>
              </a:tr>
            </a:tbl>
          </a:graphicData>
        </a:graphic>
      </p:graphicFrame>
      <p:sp>
        <p:nvSpPr>
          <p:cNvPr id="9" name="Slide Number Placeholder 6">
            <a:extLst>
              <a:ext uri="{FF2B5EF4-FFF2-40B4-BE49-F238E27FC236}">
                <a16:creationId xmlns:a16="http://schemas.microsoft.com/office/drawing/2014/main" id="{504B9A58-BF3C-43AD-9DDA-2E7C75D07784}"/>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1968328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bg>
      <p:bgPr>
        <a:solidFill>
          <a:srgbClr val="F7F7F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EC7C2-C493-4308-BEB9-8C558E630CBF}"/>
              </a:ext>
            </a:extLst>
          </p:cNvPr>
          <p:cNvSpPr>
            <a:spLocks noGrp="1"/>
          </p:cNvSpPr>
          <p:nvPr>
            <p:ph type="title" hasCustomPrompt="1"/>
          </p:nvPr>
        </p:nvSpPr>
        <p:spPr/>
        <p:txBody>
          <a:bodyPr vert="horz" lIns="91440" tIns="45720" rIns="91440" bIns="45720" rtlCol="0" anchor="ctr">
            <a:normAutofit/>
          </a:bodyPr>
          <a:lstStyle>
            <a:lvl1pPr>
              <a:defRPr lang="en-US" dirty="0"/>
            </a:lvl1pPr>
          </a:lstStyle>
          <a:p>
            <a:pPr marL="0" lvl="0"/>
            <a:r>
              <a:rPr lang="en-US"/>
              <a:t>Table</a:t>
            </a:r>
          </a:p>
        </p:txBody>
      </p:sp>
      <p:graphicFrame>
        <p:nvGraphicFramePr>
          <p:cNvPr id="4" name="Table 3">
            <a:extLst>
              <a:ext uri="{FF2B5EF4-FFF2-40B4-BE49-F238E27FC236}">
                <a16:creationId xmlns:a16="http://schemas.microsoft.com/office/drawing/2014/main" id="{DEDA6379-FFA5-4221-B304-16E6BFB74429}"/>
              </a:ext>
            </a:extLst>
          </p:cNvPr>
          <p:cNvGraphicFramePr>
            <a:graphicFrameLocks noGrp="1"/>
          </p:cNvGraphicFramePr>
          <p:nvPr userDrawn="1">
            <p:extLst>
              <p:ext uri="{D42A27DB-BD31-4B8C-83A1-F6EECF244321}">
                <p14:modId xmlns:p14="http://schemas.microsoft.com/office/powerpoint/2010/main" val="995644537"/>
              </p:ext>
            </p:extLst>
          </p:nvPr>
        </p:nvGraphicFramePr>
        <p:xfrm>
          <a:off x="609600" y="1734635"/>
          <a:ext cx="3810000" cy="3213100"/>
        </p:xfrm>
        <a:graphic>
          <a:graphicData uri="http://schemas.openxmlformats.org/drawingml/2006/table">
            <a:tbl>
              <a:tblPr firstRow="1" bandRow="1">
                <a:tableStyleId>{3B4B98B0-60AC-42C2-AFA5-B58CD77FA1E5}</a:tableStyleId>
              </a:tblPr>
              <a:tblGrid>
                <a:gridCol w="2504924">
                  <a:extLst>
                    <a:ext uri="{9D8B030D-6E8A-4147-A177-3AD203B41FA5}">
                      <a16:colId xmlns:a16="http://schemas.microsoft.com/office/drawing/2014/main" val="3193454351"/>
                    </a:ext>
                  </a:extLst>
                </a:gridCol>
                <a:gridCol w="1305076">
                  <a:extLst>
                    <a:ext uri="{9D8B030D-6E8A-4147-A177-3AD203B41FA5}">
                      <a16:colId xmlns:a16="http://schemas.microsoft.com/office/drawing/2014/main" val="1954031949"/>
                    </a:ext>
                  </a:extLst>
                </a:gridCol>
              </a:tblGrid>
              <a:tr h="292100">
                <a:tc>
                  <a:txBody>
                    <a:bodyPr/>
                    <a:lstStyle/>
                    <a:p>
                      <a:pPr algn="l" fontAlgn="b"/>
                      <a:endParaRPr lang="en-US" sz="1600" b="1" i="0" u="none" strike="noStrike" dirty="0">
                        <a:solidFill>
                          <a:schemeClr val="tx1"/>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950365337"/>
                  </a:ext>
                </a:extLst>
              </a:tr>
              <a:tr h="292100">
                <a:tc>
                  <a:txBody>
                    <a:bodyPr/>
                    <a:lstStyle/>
                    <a:p>
                      <a:pPr algn="l" fontAlgn="b"/>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570808868"/>
                  </a:ext>
                </a:extLst>
              </a:tr>
              <a:tr h="292100">
                <a:tc>
                  <a:txBody>
                    <a:bodyPr/>
                    <a:lstStyle/>
                    <a:p>
                      <a:pPr algn="l" fontAlgn="b"/>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694528277"/>
                  </a:ext>
                </a:extLst>
              </a:tr>
              <a:tr h="292100">
                <a:tc>
                  <a:txBody>
                    <a:bodyPr/>
                    <a:lstStyle/>
                    <a:p>
                      <a:pPr algn="l" fontAlgn="b"/>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4163210050"/>
                  </a:ext>
                </a:extLst>
              </a:tr>
              <a:tr h="292100">
                <a:tc>
                  <a:txBody>
                    <a:bodyPr/>
                    <a:lstStyle/>
                    <a:p>
                      <a:pPr algn="l" fontAlgn="b"/>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3474214537"/>
                  </a:ext>
                </a:extLst>
              </a:tr>
              <a:tr h="292100">
                <a:tc>
                  <a:txBody>
                    <a:bodyPr/>
                    <a:lstStyle/>
                    <a:p>
                      <a:pPr algn="l" fontAlgn="b"/>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601266197"/>
                  </a:ext>
                </a:extLst>
              </a:tr>
              <a:tr h="292100">
                <a:tc>
                  <a:txBody>
                    <a:bodyPr/>
                    <a:lstStyle/>
                    <a:p>
                      <a:pPr algn="l" fontAlgn="b"/>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764259923"/>
                  </a:ext>
                </a:extLst>
              </a:tr>
              <a:tr h="292100">
                <a:tc>
                  <a:txBody>
                    <a:bodyPr/>
                    <a:lstStyle/>
                    <a:p>
                      <a:pPr algn="l" fontAlgn="b"/>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9719693"/>
                  </a:ext>
                </a:extLst>
              </a:tr>
              <a:tr h="292100">
                <a:tc>
                  <a:txBody>
                    <a:bodyPr/>
                    <a:lstStyle/>
                    <a:p>
                      <a:pPr algn="l" fontAlgn="b"/>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2918800638"/>
                  </a:ext>
                </a:extLst>
              </a:tr>
              <a:tr h="292100">
                <a:tc>
                  <a:txBody>
                    <a:bodyPr/>
                    <a:lstStyle/>
                    <a:p>
                      <a:pPr algn="l" fontAlgn="b"/>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1865983644"/>
                  </a:ext>
                </a:extLst>
              </a:tr>
              <a:tr h="292100">
                <a:tc>
                  <a:txBody>
                    <a:bodyPr/>
                    <a:lstStyle/>
                    <a:p>
                      <a:pPr algn="l" fontAlgn="b"/>
                      <a:endParaRPr lang="en-US" sz="1600" b="0" i="0" u="none" strike="noStrike" dirty="0">
                        <a:solidFill>
                          <a:srgbClr val="FFFFFF"/>
                        </a:solidFill>
                        <a:effectLst/>
                        <a:latin typeface="Calibri" panose="020F0502020204030204" pitchFamily="34" charset="0"/>
                      </a:endParaRPr>
                    </a:p>
                  </a:txBody>
                  <a:tcPr marL="12700" marR="12700" marT="12700" marB="0" anchor="b"/>
                </a:tc>
                <a:tc>
                  <a:txBody>
                    <a:bodyPr/>
                    <a:lstStyle/>
                    <a:p>
                      <a:pPr algn="r" fontAlgn="b"/>
                      <a:endParaRPr lang="en-US" sz="1600" b="1" i="0" u="none" strike="noStrike" dirty="0">
                        <a:solidFill>
                          <a:srgbClr val="000000"/>
                        </a:solidFill>
                        <a:effectLst/>
                        <a:latin typeface="Calibri" panose="020F0502020204030204" pitchFamily="34" charset="0"/>
                      </a:endParaRPr>
                    </a:p>
                  </a:txBody>
                  <a:tcPr marL="12700" marR="12700" marT="12700" marB="0" anchor="b"/>
                </a:tc>
                <a:extLst>
                  <a:ext uri="{0D108BD9-81ED-4DB2-BD59-A6C34878D82A}">
                    <a16:rowId xmlns:a16="http://schemas.microsoft.com/office/drawing/2014/main" val="3105253875"/>
                  </a:ext>
                </a:extLst>
              </a:tr>
            </a:tbl>
          </a:graphicData>
        </a:graphic>
      </p:graphicFrame>
      <p:sp>
        <p:nvSpPr>
          <p:cNvPr id="6" name="Slide Number Placeholder 6">
            <a:extLst>
              <a:ext uri="{FF2B5EF4-FFF2-40B4-BE49-F238E27FC236}">
                <a16:creationId xmlns:a16="http://schemas.microsoft.com/office/drawing/2014/main" id="{D302D5C9-8328-4B69-B136-3013F1F45BD2}"/>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1116548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2115307"/>
            <a:ext cx="10363200" cy="1131093"/>
          </a:xfrm>
          <a:noFill/>
          <a:ln>
            <a:noFill/>
          </a:ln>
          <a:effectLst>
            <a:outerShdw blurRad="152400" dist="317500" dir="5400000" sx="90000" sy="-19000" rotWithShape="0">
              <a:prstClr val="black">
                <a:alpha val="15000"/>
              </a:prstClr>
            </a:outerShdw>
          </a:effectLst>
        </p:spPr>
        <p:txBody>
          <a:bodyPr vert="horz" lIns="91440" tIns="45720" rIns="91440" bIns="45720" rtlCol="0" anchor="ctr" anchorCtr="0">
            <a:normAutofit/>
          </a:bodyPr>
          <a:lstStyle>
            <a:lvl1pPr algn="ctr">
              <a:defRPr lang="en-US" sz="4000" b="1" cap="none" dirty="0">
                <a:solidFill>
                  <a:srgbClr val="262262"/>
                </a:solidFill>
              </a:defRPr>
            </a:lvl1pPr>
          </a:lstStyle>
          <a:p>
            <a:pPr lvl="0"/>
            <a:r>
              <a:rPr lang="en-US"/>
              <a:t>Section title</a:t>
            </a:r>
          </a:p>
        </p:txBody>
      </p:sp>
      <p:sp>
        <p:nvSpPr>
          <p:cNvPr id="3" name="Text Placeholder 2"/>
          <p:cNvSpPr>
            <a:spLocks noGrp="1"/>
          </p:cNvSpPr>
          <p:nvPr>
            <p:ph type="body" idx="1" hasCustomPrompt="1"/>
          </p:nvPr>
        </p:nvSpPr>
        <p:spPr>
          <a:xfrm>
            <a:off x="914400" y="3417455"/>
            <a:ext cx="10363200" cy="970276"/>
          </a:xfrm>
          <a:noFill/>
          <a:ln>
            <a:noFill/>
          </a:ln>
        </p:spPr>
        <p:txBody>
          <a:bodyPr anchor="ctr"/>
          <a:lstStyle>
            <a:lvl1pPr marL="0" indent="0" algn="ctr">
              <a:buNone/>
              <a:defRPr sz="2000">
                <a:solidFill>
                  <a:srgbClr val="00206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Section subtitle</a:t>
            </a:r>
          </a:p>
        </p:txBody>
      </p:sp>
      <p:sp>
        <p:nvSpPr>
          <p:cNvPr id="5" name="Slide Number Placeholder 6">
            <a:extLst>
              <a:ext uri="{FF2B5EF4-FFF2-40B4-BE49-F238E27FC236}">
                <a16:creationId xmlns:a16="http://schemas.microsoft.com/office/drawing/2014/main" id="{2775C988-7BA5-46D9-BD67-F8EE02BA5C6B}"/>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1217739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2115307"/>
            <a:ext cx="10363200" cy="1131093"/>
          </a:xfrm>
          <a:noFill/>
          <a:ln>
            <a:noFill/>
          </a:ln>
          <a:effectLst>
            <a:outerShdw blurRad="152400" dist="317500" dir="5400000" sx="90000" sy="-19000" rotWithShape="0">
              <a:prstClr val="black">
                <a:alpha val="15000"/>
              </a:prstClr>
            </a:outerShdw>
          </a:effectLst>
        </p:spPr>
        <p:txBody>
          <a:bodyPr vert="horz" lIns="91440" tIns="45720" rIns="91440" bIns="45720" rtlCol="0" anchor="ctr" anchorCtr="0">
            <a:normAutofit/>
          </a:bodyPr>
          <a:lstStyle>
            <a:lvl1pPr algn="ctr">
              <a:defRPr lang="en-US" sz="4000" b="1" cap="none" dirty="0">
                <a:solidFill>
                  <a:srgbClr val="262262"/>
                </a:solidFill>
              </a:defRPr>
            </a:lvl1pPr>
          </a:lstStyle>
          <a:p>
            <a:pPr lvl="0"/>
            <a:r>
              <a:rPr lang="en-US"/>
              <a:t>Section title</a:t>
            </a:r>
          </a:p>
        </p:txBody>
      </p:sp>
      <p:sp>
        <p:nvSpPr>
          <p:cNvPr id="3" name="Text Placeholder 2"/>
          <p:cNvSpPr>
            <a:spLocks noGrp="1"/>
          </p:cNvSpPr>
          <p:nvPr>
            <p:ph type="body" idx="1" hasCustomPrompt="1"/>
          </p:nvPr>
        </p:nvSpPr>
        <p:spPr>
          <a:xfrm>
            <a:off x="914400" y="3417455"/>
            <a:ext cx="10363200" cy="970276"/>
          </a:xfrm>
          <a:noFill/>
          <a:ln>
            <a:noFill/>
          </a:ln>
        </p:spPr>
        <p:txBody>
          <a:bodyPr anchor="ctr"/>
          <a:lstStyle>
            <a:lvl1pPr marL="0" indent="0" algn="ctr">
              <a:buNone/>
              <a:defRPr sz="2000">
                <a:solidFill>
                  <a:srgbClr val="00206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Section subtitle</a:t>
            </a:r>
          </a:p>
        </p:txBody>
      </p:sp>
      <p:sp>
        <p:nvSpPr>
          <p:cNvPr id="5" name="Slide Number Placeholder 6">
            <a:extLst>
              <a:ext uri="{FF2B5EF4-FFF2-40B4-BE49-F238E27FC236}">
                <a16:creationId xmlns:a16="http://schemas.microsoft.com/office/drawing/2014/main" id="{215B1F6A-6A99-4ED7-AE17-12E346CBE33B}"/>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3339300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7F7F7"/>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99" y="152400"/>
            <a:ext cx="10972799" cy="1143000"/>
          </a:xfrm>
        </p:spPr>
        <p:txBody>
          <a:bodyPr/>
          <a:lstStyle>
            <a:lvl1pPr>
              <a:defRPr/>
            </a:lvl1pPr>
          </a:lstStyle>
          <a:p>
            <a:r>
              <a:rPr lang="en-US"/>
              <a:t>Slide title</a:t>
            </a:r>
          </a:p>
        </p:txBody>
      </p:sp>
      <p:sp>
        <p:nvSpPr>
          <p:cNvPr id="3" name="Content Placeholder 2"/>
          <p:cNvSpPr>
            <a:spLocks noGrp="1"/>
          </p:cNvSpPr>
          <p:nvPr>
            <p:ph idx="1" hasCustomPrompt="1"/>
          </p:nvPr>
        </p:nvSpPr>
        <p:spPr/>
        <p:txBody>
          <a:bodyPr/>
          <a:lstStyle>
            <a:lvl1pPr>
              <a:defRPr/>
            </a:lvl1pPr>
            <a:lvl2pPr marL="742950" indent="-285750">
              <a:buFont typeface="Arial" panose="020B0604020202020204" pitchFamily="34" charset="0"/>
              <a:buChar char="•"/>
              <a:defRPr/>
            </a:lvl2pPr>
            <a:lvl4pPr marL="1600200" indent="-228600">
              <a:buFont typeface="Arial" panose="020B0604020202020204" pitchFamily="34" charset="0"/>
              <a:buChar char="•"/>
              <a:defRPr/>
            </a:lvl4pPr>
          </a:lstStyle>
          <a:p>
            <a:pPr lvl="0"/>
            <a:r>
              <a:rPr lang="en-US"/>
              <a:t>First level</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6">
            <a:extLst>
              <a:ext uri="{FF2B5EF4-FFF2-40B4-BE49-F238E27FC236}">
                <a16:creationId xmlns:a16="http://schemas.microsoft.com/office/drawing/2014/main" id="{58D6CA3D-484D-481F-9898-F1D606D5DD3B}"/>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3080949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rgbClr val="F7F7F7"/>
        </a:solidFill>
        <a:effectLst/>
      </p:bgPr>
    </p:bg>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8096E7-6949-459B-A396-14B16B30B795}"/>
              </a:ext>
            </a:extLst>
          </p:cNvPr>
          <p:cNvSpPr>
            <a:spLocks noGrp="1"/>
          </p:cNvSpPr>
          <p:nvPr>
            <p:ph type="title" hasCustomPrompt="1"/>
          </p:nvPr>
        </p:nvSpPr>
        <p:spPr>
          <a:xfrm>
            <a:off x="609599" y="152400"/>
            <a:ext cx="10972799" cy="1143000"/>
          </a:xfrm>
        </p:spPr>
        <p:txBody>
          <a:bodyPr/>
          <a:lstStyle>
            <a:lvl1pPr>
              <a:defRPr/>
            </a:lvl1pPr>
          </a:lstStyle>
          <a:p>
            <a:r>
              <a:rPr lang="en-US"/>
              <a:t>Slide title</a:t>
            </a:r>
          </a:p>
        </p:txBody>
      </p:sp>
      <p:sp>
        <p:nvSpPr>
          <p:cNvPr id="3" name="Content Placeholder 2"/>
          <p:cNvSpPr>
            <a:spLocks noGrp="1"/>
          </p:cNvSpPr>
          <p:nvPr>
            <p:ph sz="half" idx="1"/>
          </p:nvPr>
        </p:nvSpPr>
        <p:spPr>
          <a:xfrm>
            <a:off x="609600" y="1722438"/>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22438"/>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6">
            <a:extLst>
              <a:ext uri="{FF2B5EF4-FFF2-40B4-BE49-F238E27FC236}">
                <a16:creationId xmlns:a16="http://schemas.microsoft.com/office/drawing/2014/main" id="{E7159B12-72BB-4CF3-AF41-9A2471179908}"/>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95302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rgbClr val="F7F7F7"/>
        </a:soli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BD77889-F441-4E0B-989A-F6A913BAF3CA}"/>
              </a:ext>
            </a:extLst>
          </p:cNvPr>
          <p:cNvSpPr>
            <a:spLocks noGrp="1"/>
          </p:cNvSpPr>
          <p:nvPr>
            <p:ph type="title" hasCustomPrompt="1"/>
          </p:nvPr>
        </p:nvSpPr>
        <p:spPr>
          <a:xfrm>
            <a:off x="609599" y="152400"/>
            <a:ext cx="10972799" cy="1143000"/>
          </a:xfrm>
        </p:spPr>
        <p:txBody>
          <a:bodyPr/>
          <a:lstStyle>
            <a:lvl1pPr>
              <a:defRPr/>
            </a:lvl1pPr>
          </a:lstStyle>
          <a:p>
            <a:r>
              <a:rPr lang="en-US"/>
              <a:t>Slide title</a:t>
            </a:r>
          </a:p>
        </p:txBody>
      </p:sp>
      <p:sp>
        <p:nvSpPr>
          <p:cNvPr id="3" name="Text Placeholder 2"/>
          <p:cNvSpPr>
            <a:spLocks noGrp="1"/>
          </p:cNvSpPr>
          <p:nvPr>
            <p:ph type="body" idx="1"/>
          </p:nvPr>
        </p:nvSpPr>
        <p:spPr>
          <a:xfrm>
            <a:off x="609600" y="1535113"/>
            <a:ext cx="5386917"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286000"/>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286000"/>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6">
            <a:extLst>
              <a:ext uri="{FF2B5EF4-FFF2-40B4-BE49-F238E27FC236}">
                <a16:creationId xmlns:a16="http://schemas.microsoft.com/office/drawing/2014/main" id="{CC43BB00-7D79-4007-B740-6A3461822CBA}"/>
              </a:ext>
            </a:extLst>
          </p:cNvPr>
          <p:cNvSpPr>
            <a:spLocks noGrp="1"/>
          </p:cNvSpPr>
          <p:nvPr>
            <p:ph type="sldNum" sz="quarter" idx="10"/>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2294833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F7F7F7"/>
        </a:solidFill>
        <a:effectLst/>
      </p:bgPr>
    </p:bg>
    <p:spTree>
      <p:nvGrpSpPr>
        <p:cNvPr id="1" name=""/>
        <p:cNvGrpSpPr/>
        <p:nvPr/>
      </p:nvGrpSpPr>
      <p:grpSpPr>
        <a:xfrm>
          <a:off x="0" y="0"/>
          <a:ext cx="0" cy="0"/>
          <a:chOff x="0" y="0"/>
          <a:chExt cx="0" cy="0"/>
        </a:xfrm>
      </p:grpSpPr>
      <p:sp>
        <p:nvSpPr>
          <p:cNvPr id="3" name="Title 7">
            <a:extLst>
              <a:ext uri="{FF2B5EF4-FFF2-40B4-BE49-F238E27FC236}">
                <a16:creationId xmlns:a16="http://schemas.microsoft.com/office/drawing/2014/main" id="{F32B7B60-283C-42E0-8AA4-85C7C696E8AE}"/>
              </a:ext>
            </a:extLst>
          </p:cNvPr>
          <p:cNvSpPr>
            <a:spLocks noGrp="1"/>
          </p:cNvSpPr>
          <p:nvPr>
            <p:ph type="title" idx="4294967295"/>
          </p:nvPr>
        </p:nvSpPr>
        <p:spPr>
          <a:xfrm>
            <a:off x="609600" y="274638"/>
            <a:ext cx="9956800" cy="1143000"/>
          </a:xfrm>
        </p:spPr>
        <p:txBody>
          <a:bodyPr/>
          <a:lstStyle/>
          <a:p>
            <a:endParaRPr lang="en-US"/>
          </a:p>
        </p:txBody>
      </p:sp>
      <p:sp>
        <p:nvSpPr>
          <p:cNvPr id="5" name="Slide Number Placeholder 6">
            <a:extLst>
              <a:ext uri="{FF2B5EF4-FFF2-40B4-BE49-F238E27FC236}">
                <a16:creationId xmlns:a16="http://schemas.microsoft.com/office/drawing/2014/main" id="{79D9014B-A10E-4373-89E1-FBB173AB6326}"/>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3116983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rgbClr val="F7F7F7"/>
        </a:solidFill>
        <a:effectLst/>
      </p:bgPr>
    </p:bg>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A06180DA-BF81-46CB-BB99-7BA059F16765}"/>
              </a:ext>
            </a:extLst>
          </p:cNvPr>
          <p:cNvSpPr>
            <a:spLocks noGrp="1"/>
          </p:cNvSpPr>
          <p:nvPr>
            <p:ph type="title" hasCustomPrompt="1"/>
          </p:nvPr>
        </p:nvSpPr>
        <p:spPr>
          <a:xfrm>
            <a:off x="609599" y="152400"/>
            <a:ext cx="10972799" cy="1143000"/>
          </a:xfrm>
        </p:spPr>
        <p:txBody>
          <a:bodyPr vert="horz" lIns="91440" tIns="45720" rIns="91440" bIns="45720" rtlCol="0" anchor="ctr">
            <a:normAutofit/>
          </a:bodyPr>
          <a:lstStyle>
            <a:lvl1pPr>
              <a:defRPr lang="en-US" dirty="0"/>
            </a:lvl1pPr>
          </a:lstStyle>
          <a:p>
            <a:pPr marL="0" lvl="0"/>
            <a:r>
              <a:rPr lang="en-US"/>
              <a:t>Slide title</a:t>
            </a:r>
          </a:p>
        </p:txBody>
      </p:sp>
      <p:sp>
        <p:nvSpPr>
          <p:cNvPr id="3" name="Picture Placeholder 2"/>
          <p:cNvSpPr>
            <a:spLocks noGrp="1"/>
          </p:cNvSpPr>
          <p:nvPr>
            <p:ph type="pic" idx="1"/>
          </p:nvPr>
        </p:nvSpPr>
        <p:spPr>
          <a:xfrm>
            <a:off x="1320800" y="1828800"/>
            <a:ext cx="9550400" cy="4114800"/>
          </a:xfrm>
          <a:effectLst>
            <a:outerShdw blurRad="63500" sx="102000" sy="102000" algn="ctr" rotWithShape="0">
              <a:prstClr val="black">
                <a:alpha val="3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320800" y="6054970"/>
            <a:ext cx="9550400" cy="3048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6">
            <a:extLst>
              <a:ext uri="{FF2B5EF4-FFF2-40B4-BE49-F238E27FC236}">
                <a16:creationId xmlns:a16="http://schemas.microsoft.com/office/drawing/2014/main" id="{BC2B5D1C-6CE0-455C-8846-AD46E0A2E166}"/>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Tree>
    <p:extLst>
      <p:ext uri="{BB962C8B-B14F-4D97-AF65-F5344CB8AC3E}">
        <p14:creationId xmlns:p14="http://schemas.microsoft.com/office/powerpoint/2010/main" val="504420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Big number" preserve="1" userDrawn="1">
  <p:cSld name="Big number">
    <p:bg>
      <p:bgPr>
        <a:solidFill>
          <a:srgbClr val="F7F7F7"/>
        </a:solidFill>
        <a:effectLst/>
      </p:bgPr>
    </p:bg>
    <p:spTree>
      <p:nvGrpSpPr>
        <p:cNvPr id="1" name="Shape 46"/>
        <p:cNvGrpSpPr/>
        <p:nvPr/>
      </p:nvGrpSpPr>
      <p:grpSpPr>
        <a:xfrm>
          <a:off x="0" y="0"/>
          <a:ext cx="0" cy="0"/>
          <a:chOff x="0" y="0"/>
          <a:chExt cx="0" cy="0"/>
        </a:xfrm>
      </p:grpSpPr>
      <p:sp>
        <p:nvSpPr>
          <p:cNvPr id="9" name="Title 7">
            <a:extLst>
              <a:ext uri="{FF2B5EF4-FFF2-40B4-BE49-F238E27FC236}">
                <a16:creationId xmlns:a16="http://schemas.microsoft.com/office/drawing/2014/main" id="{7A88BB19-EE9D-4447-884E-A93CACDC5C86}"/>
              </a:ext>
            </a:extLst>
          </p:cNvPr>
          <p:cNvSpPr>
            <a:spLocks noGrp="1"/>
          </p:cNvSpPr>
          <p:nvPr>
            <p:ph type="title" idx="4294967295"/>
          </p:nvPr>
        </p:nvSpPr>
        <p:spPr>
          <a:xfrm>
            <a:off x="609600" y="274638"/>
            <a:ext cx="9956800" cy="1143000"/>
          </a:xfrm>
        </p:spPr>
        <p:txBody>
          <a:bodyPr/>
          <a:lstStyle/>
          <a:p>
            <a:endParaRPr lang="en-US"/>
          </a:p>
        </p:txBody>
      </p:sp>
      <p:sp>
        <p:nvSpPr>
          <p:cNvPr id="12" name="Slide Number Placeholder 6">
            <a:extLst>
              <a:ext uri="{FF2B5EF4-FFF2-40B4-BE49-F238E27FC236}">
                <a16:creationId xmlns:a16="http://schemas.microsoft.com/office/drawing/2014/main" id="{9C0B9E19-0951-4992-9AF7-80C52D495C5A}"/>
              </a:ext>
            </a:extLst>
          </p:cNvPr>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sp>
        <p:nvSpPr>
          <p:cNvPr id="3" name="Text Placeholder 2">
            <a:extLst>
              <a:ext uri="{FF2B5EF4-FFF2-40B4-BE49-F238E27FC236}">
                <a16:creationId xmlns:a16="http://schemas.microsoft.com/office/drawing/2014/main" id="{282A8D70-12ED-475D-9185-053853F41F0B}"/>
              </a:ext>
            </a:extLst>
          </p:cNvPr>
          <p:cNvSpPr>
            <a:spLocks noGrp="1"/>
          </p:cNvSpPr>
          <p:nvPr>
            <p:ph type="body" sz="quarter" idx="10" hasCustomPrompt="1"/>
          </p:nvPr>
        </p:nvSpPr>
        <p:spPr>
          <a:xfrm>
            <a:off x="3653630" y="2733243"/>
            <a:ext cx="3868738" cy="1515484"/>
          </a:xfrm>
        </p:spPr>
        <p:txBody>
          <a:bodyPr/>
          <a:lstStyle>
            <a:lvl1pPr marL="0" indent="0">
              <a:buNone/>
              <a:defRPr/>
            </a:lvl1pPr>
          </a:lstStyle>
          <a:p>
            <a:pPr algn="ctr"/>
            <a:r>
              <a:rPr lang="en-US" sz="9600">
                <a:solidFill>
                  <a:srgbClr val="1C304A"/>
                </a:solidFill>
              </a:rPr>
              <a:t>XX%</a:t>
            </a:r>
            <a:endParaRPr lang="en-US" sz="9600">
              <a:solidFill>
                <a:srgbClr val="1C304A"/>
              </a:solidFill>
              <a:latin typeface="Roboto"/>
            </a:endParaRPr>
          </a:p>
          <a:p>
            <a:pPr lvl="4"/>
            <a:endParaRPr lang="en-US"/>
          </a:p>
        </p:txBody>
      </p:sp>
      <p:sp>
        <p:nvSpPr>
          <p:cNvPr id="5" name="Text Placeholder 4">
            <a:extLst>
              <a:ext uri="{FF2B5EF4-FFF2-40B4-BE49-F238E27FC236}">
                <a16:creationId xmlns:a16="http://schemas.microsoft.com/office/drawing/2014/main" id="{09B6F716-2488-4536-BF4F-07165F2A70E7}"/>
              </a:ext>
            </a:extLst>
          </p:cNvPr>
          <p:cNvSpPr>
            <a:spLocks noGrp="1"/>
          </p:cNvSpPr>
          <p:nvPr>
            <p:ph type="body" sz="quarter" idx="11" hasCustomPrompt="1"/>
          </p:nvPr>
        </p:nvSpPr>
        <p:spPr>
          <a:xfrm>
            <a:off x="4207018" y="4405745"/>
            <a:ext cx="2761961" cy="914400"/>
          </a:xfrm>
        </p:spPr>
        <p:txBody>
          <a:bodyPr/>
          <a:lstStyle>
            <a:lvl1pPr marL="0" indent="0">
              <a:buNone/>
              <a:defRPr lang="en-US" sz="2400" i="0" kern="1200" dirty="0" smtClean="0">
                <a:solidFill>
                  <a:schemeClr val="tx1"/>
                </a:solidFill>
                <a:effectLst/>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200" i="0">
                <a:solidFill>
                  <a:schemeClr val="tx1"/>
                </a:solidFill>
                <a:effectLst/>
                <a:latin typeface="Roboto"/>
              </a:rPr>
              <a:t>descriptor</a:t>
            </a:r>
            <a:endParaRPr lang="en-US" sz="3200">
              <a:solidFill>
                <a:schemeClr val="tx1"/>
              </a:solidFill>
              <a:latin typeface="Roboto"/>
            </a:endParaRPr>
          </a:p>
          <a:p>
            <a:pPr lvl="0"/>
            <a:endParaRPr lang="en-US"/>
          </a:p>
        </p:txBody>
      </p:sp>
    </p:spTree>
    <p:extLst>
      <p:ext uri="{BB962C8B-B14F-4D97-AF65-F5344CB8AC3E}">
        <p14:creationId xmlns:p14="http://schemas.microsoft.com/office/powerpoint/2010/main" val="193353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7F7F7"/>
        </a:solidFill>
        <a:effectLst/>
      </p:bgPr>
    </p:bg>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640A5E41-9DF3-429F-8808-E0F7D26BB031}"/>
              </a:ext>
            </a:extLst>
          </p:cNvPr>
          <p:cNvPicPr>
            <a:picLocks noChangeAspect="1"/>
          </p:cNvPicPr>
          <p:nvPr userDrawn="1"/>
        </p:nvPicPr>
        <p:blipFill rotWithShape="1">
          <a:blip r:embed="rId14">
            <a:lum bright="70000" contrast="-70000"/>
            <a:extLst>
              <a:ext uri="{28A0092B-C50C-407E-A947-70E740481C1C}">
                <a14:useLocalDpi xmlns:a14="http://schemas.microsoft.com/office/drawing/2010/main" val="0"/>
              </a:ext>
            </a:extLst>
          </a:blip>
          <a:srcRect t="68598"/>
          <a:stretch/>
        </p:blipFill>
        <p:spPr>
          <a:xfrm>
            <a:off x="0" y="6438727"/>
            <a:ext cx="12192000" cy="455014"/>
          </a:xfrm>
          <a:prstGeom prst="rect">
            <a:avLst/>
          </a:prstGeom>
          <a:effectLst>
            <a:outerShdw blurRad="88900" dist="38100" dir="5400000" algn="t" rotWithShape="0">
              <a:prstClr val="black">
                <a:alpha val="20000"/>
              </a:prstClr>
            </a:outerShdw>
            <a:reflection blurRad="63500" stA="45000" endPos="14000" dir="5400000" sy="-100000" algn="bl" rotWithShape="0"/>
          </a:effectLst>
        </p:spPr>
      </p:pic>
      <p:cxnSp>
        <p:nvCxnSpPr>
          <p:cNvPr id="18" name="Straight Connector 17">
            <a:extLst>
              <a:ext uri="{FF2B5EF4-FFF2-40B4-BE49-F238E27FC236}">
                <a16:creationId xmlns:a16="http://schemas.microsoft.com/office/drawing/2014/main" id="{2F90698F-8EFD-4C2C-80ED-4456421D82B9}"/>
              </a:ext>
            </a:extLst>
          </p:cNvPr>
          <p:cNvCxnSpPr/>
          <p:nvPr userDrawn="1"/>
        </p:nvCxnSpPr>
        <p:spPr>
          <a:xfrm>
            <a:off x="0" y="6477000"/>
            <a:ext cx="12192000" cy="0"/>
          </a:xfrm>
          <a:prstGeom prst="line">
            <a:avLst/>
          </a:prstGeom>
          <a:ln w="12700">
            <a:no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0ED30DA6-3D38-4F29-92B7-1842F4F6D21D}"/>
              </a:ext>
            </a:extLst>
          </p:cNvPr>
          <p:cNvSpPr/>
          <p:nvPr userDrawn="1"/>
        </p:nvSpPr>
        <p:spPr>
          <a:xfrm>
            <a:off x="0" y="6438726"/>
            <a:ext cx="12192000" cy="455015"/>
          </a:xfrm>
          <a:prstGeom prst="rect">
            <a:avLst/>
          </a:prstGeom>
          <a:solidFill>
            <a:schemeClr val="bg1">
              <a:alpha val="10000"/>
            </a:schemeClr>
          </a:solidFill>
          <a:ln>
            <a:noFill/>
          </a:ln>
          <a:effectLst>
            <a:outerShdw blurRad="50800" dist="38100" dir="5400000" algn="t" rotWithShape="0">
              <a:prstClr val="black">
                <a:alpha val="40000"/>
              </a:prstClr>
            </a:outerShd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14" name="Straight Connector 13"/>
          <p:cNvCxnSpPr/>
          <p:nvPr/>
        </p:nvCxnSpPr>
        <p:spPr>
          <a:xfrm>
            <a:off x="0" y="6477000"/>
            <a:ext cx="12192000" cy="0"/>
          </a:xfrm>
          <a:prstGeom prst="line">
            <a:avLst/>
          </a:prstGeom>
          <a:ln w="12700">
            <a:no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609600" y="274638"/>
            <a:ext cx="9956800" cy="1143000"/>
          </a:xfrm>
          <a:prstGeom prst="rect">
            <a:avLst/>
          </a:prstGeom>
        </p:spPr>
        <p:txBody>
          <a:bodyPr vert="horz" lIns="91440" tIns="45720" rIns="91440" bIns="45720" rtlCol="0" anchor="ctr">
            <a:normAutofit/>
          </a:bodyPr>
          <a:lstStyle/>
          <a:p>
            <a:r>
              <a:rPr lang="en-US"/>
              <a:t>Slide title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First level</a:t>
            </a:r>
          </a:p>
          <a:p>
            <a:pPr lvl="1"/>
            <a:r>
              <a:rPr lang="en-US"/>
              <a:t>Second level</a:t>
            </a:r>
          </a:p>
          <a:p>
            <a:pPr lvl="2"/>
            <a:r>
              <a:rPr lang="en-US"/>
              <a:t>Third level</a:t>
            </a:r>
          </a:p>
          <a:p>
            <a:pPr lvl="3"/>
            <a:r>
              <a:rPr lang="en-US"/>
              <a:t>Fourth level</a:t>
            </a:r>
          </a:p>
          <a:p>
            <a:pPr lvl="4"/>
            <a:r>
              <a:rPr lang="en-US"/>
              <a:t>Fifth level</a:t>
            </a:r>
          </a:p>
          <a:p>
            <a:pPr lvl="4"/>
            <a:endParaRPr lang="en-US"/>
          </a:p>
          <a:p>
            <a:pPr lvl="0"/>
            <a:endParaRPr lang="en-US"/>
          </a:p>
        </p:txBody>
      </p:sp>
      <p:sp>
        <p:nvSpPr>
          <p:cNvPr id="9" name="TextBox 8"/>
          <p:cNvSpPr txBox="1"/>
          <p:nvPr/>
        </p:nvSpPr>
        <p:spPr>
          <a:xfrm>
            <a:off x="1641523" y="6526719"/>
            <a:ext cx="2816067" cy="307777"/>
          </a:xfrm>
          <a:prstGeom prst="rect">
            <a:avLst/>
          </a:prstGeom>
          <a:noFill/>
          <a:ln>
            <a:noFill/>
          </a:ln>
        </p:spPr>
        <p:txBody>
          <a:bodyPr wrap="square" rtlCol="0" anchor="ctr">
            <a:spAutoFit/>
          </a:bodyPr>
          <a:lstStyle/>
          <a:p>
            <a:pPr algn="ctr"/>
            <a:r>
              <a:rPr lang="en-US" sz="1400" b="1" i="0" dirty="0">
                <a:solidFill>
                  <a:srgbClr val="262262"/>
                </a:solidFill>
                <a:latin typeface="Arial" panose="020B0604020202020204" pitchFamily="34" charset="0"/>
                <a:cs typeface="Arial" panose="020B0604020202020204" pitchFamily="34" charset="0"/>
              </a:rPr>
              <a:t>Collecting &amp; Disbursing Funds</a:t>
            </a:r>
          </a:p>
        </p:txBody>
      </p:sp>
      <p:sp>
        <p:nvSpPr>
          <p:cNvPr id="10" name="TextBox 9"/>
          <p:cNvSpPr txBox="1"/>
          <p:nvPr/>
        </p:nvSpPr>
        <p:spPr>
          <a:xfrm>
            <a:off x="5008520" y="6526719"/>
            <a:ext cx="2088046" cy="307777"/>
          </a:xfrm>
          <a:prstGeom prst="rect">
            <a:avLst/>
          </a:prstGeom>
          <a:noFill/>
          <a:ln>
            <a:noFill/>
          </a:ln>
        </p:spPr>
        <p:txBody>
          <a:bodyPr wrap="square" rtlCol="0" anchor="ctr">
            <a:spAutoFit/>
          </a:bodyPr>
          <a:lstStyle/>
          <a:p>
            <a:pPr algn="ctr"/>
            <a:r>
              <a:rPr lang="en-US" sz="1400" b="1" i="0" dirty="0">
                <a:solidFill>
                  <a:srgbClr val="262262"/>
                </a:solidFill>
                <a:latin typeface="Arial" panose="020B0604020202020204" pitchFamily="34" charset="0"/>
                <a:cs typeface="Arial" panose="020B0604020202020204" pitchFamily="34" charset="0"/>
              </a:rPr>
              <a:t>Achieving Compliance</a:t>
            </a:r>
          </a:p>
        </p:txBody>
      </p:sp>
      <p:sp>
        <p:nvSpPr>
          <p:cNvPr id="11" name="TextBox 10"/>
          <p:cNvSpPr txBox="1"/>
          <p:nvPr/>
        </p:nvSpPr>
        <p:spPr>
          <a:xfrm>
            <a:off x="7656639" y="6526719"/>
            <a:ext cx="2984212" cy="307777"/>
          </a:xfrm>
          <a:prstGeom prst="rect">
            <a:avLst/>
          </a:prstGeom>
          <a:noFill/>
        </p:spPr>
        <p:txBody>
          <a:bodyPr wrap="square" rtlCol="0" anchor="ctr">
            <a:spAutoFit/>
          </a:bodyPr>
          <a:lstStyle/>
          <a:p>
            <a:pPr algn="ctr"/>
            <a:r>
              <a:rPr lang="en-US" sz="1400" b="1" i="0" dirty="0">
                <a:solidFill>
                  <a:srgbClr val="262262"/>
                </a:solidFill>
                <a:latin typeface="Arial" panose="020B0604020202020204" pitchFamily="34" charset="0"/>
                <a:cs typeface="Arial" panose="020B0604020202020204" pitchFamily="34" charset="0"/>
              </a:rPr>
              <a:t>Reporting &amp; Sharing Information</a:t>
            </a:r>
          </a:p>
        </p:txBody>
      </p:sp>
      <p:sp>
        <p:nvSpPr>
          <p:cNvPr id="12" name="Oval 11"/>
          <p:cNvSpPr/>
          <p:nvPr/>
        </p:nvSpPr>
        <p:spPr>
          <a:xfrm>
            <a:off x="4687335" y="6634887"/>
            <a:ext cx="91440" cy="91440"/>
          </a:xfrm>
          <a:prstGeom prst="ellipse">
            <a:avLst/>
          </a:prstGeom>
          <a:solidFill>
            <a:srgbClr val="262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262262"/>
              </a:solidFill>
              <a:latin typeface="Arial" panose="020B0604020202020204" pitchFamily="34" charset="0"/>
              <a:cs typeface="Arial" panose="020B0604020202020204" pitchFamily="34" charset="0"/>
            </a:endParaRPr>
          </a:p>
        </p:txBody>
      </p:sp>
      <p:sp>
        <p:nvSpPr>
          <p:cNvPr id="13" name="Oval 12"/>
          <p:cNvSpPr/>
          <p:nvPr/>
        </p:nvSpPr>
        <p:spPr>
          <a:xfrm>
            <a:off x="7326311" y="6634887"/>
            <a:ext cx="100584" cy="91440"/>
          </a:xfrm>
          <a:prstGeom prst="ellipse">
            <a:avLst/>
          </a:prstGeom>
          <a:solidFill>
            <a:srgbClr val="262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996633"/>
              </a:solidFill>
              <a:latin typeface="Arial" panose="020B0604020202020204" pitchFamily="34" charset="0"/>
              <a:cs typeface="Arial" panose="020B0604020202020204" pitchFamily="34" charset="0"/>
            </a:endParaRPr>
          </a:p>
        </p:txBody>
      </p:sp>
      <p:sp>
        <p:nvSpPr>
          <p:cNvPr id="15" name="Slide Number Placeholder 6"/>
          <p:cNvSpPr>
            <a:spLocks noGrp="1"/>
          </p:cNvSpPr>
          <p:nvPr>
            <p:ph type="sldNum" sz="quarter" idx="4"/>
          </p:nvPr>
        </p:nvSpPr>
        <p:spPr>
          <a:xfrm>
            <a:off x="11524991" y="6481109"/>
            <a:ext cx="628316" cy="365125"/>
          </a:xfrm>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a:t>
            </a:fld>
            <a:endParaRPr lang="en-US" dirty="0"/>
          </a:p>
        </p:txBody>
      </p:sp>
      <p:pic>
        <p:nvPicPr>
          <p:cNvPr id="5" name="Picture 4" descr="Logo&#10;&#10;Description automatically generated with low confidence">
            <a:extLst>
              <a:ext uri="{FF2B5EF4-FFF2-40B4-BE49-F238E27FC236}">
                <a16:creationId xmlns:a16="http://schemas.microsoft.com/office/drawing/2014/main" id="{49D56216-8001-447E-8F30-A28DA5CD50C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07674" y="284298"/>
            <a:ext cx="1158017" cy="1158017"/>
          </a:xfrm>
          <a:prstGeom prst="rect">
            <a:avLst/>
          </a:prstGeom>
        </p:spPr>
      </p:pic>
    </p:spTree>
    <p:extLst>
      <p:ext uri="{BB962C8B-B14F-4D97-AF65-F5344CB8AC3E}">
        <p14:creationId xmlns:p14="http://schemas.microsoft.com/office/powerpoint/2010/main" val="4116478158"/>
      </p:ext>
    </p:extLst>
  </p:cSld>
  <p:clrMap bg1="lt1" tx1="dk1" bg2="lt2" tx2="dk2" accent1="accent1" accent2="accent2" accent3="accent3" accent4="accent4" accent5="accent5" accent6="accent6" hlink="hlink" folHlink="folHlink"/>
  <p:sldLayoutIdLst>
    <p:sldLayoutId id="2147483817" r:id="rId1"/>
    <p:sldLayoutId id="2147483816" r:id="rId2"/>
    <p:sldLayoutId id="2147483780" r:id="rId3"/>
    <p:sldLayoutId id="2147483781" r:id="rId4"/>
    <p:sldLayoutId id="2147483782" r:id="rId5"/>
    <p:sldLayoutId id="2147483783" r:id="rId6"/>
    <p:sldLayoutId id="2147483786" r:id="rId7"/>
    <p:sldLayoutId id="2147483785" r:id="rId8"/>
    <p:sldLayoutId id="2147483812" r:id="rId9"/>
    <p:sldLayoutId id="2147483813" r:id="rId10"/>
    <p:sldLayoutId id="2147483814" r:id="rId11"/>
    <p:sldLayoutId id="2147483815" r:id="rId12"/>
  </p:sldLayoutIdLst>
  <p:hf hdr="0" ftr="0" dt="0"/>
  <p:txStyles>
    <p:titleStyle>
      <a:lvl1pPr algn="l" defTabSz="914400" rtl="0" eaLnBrk="1" latinLnBrk="0" hangingPunct="1">
        <a:spcBef>
          <a:spcPct val="0"/>
        </a:spcBef>
        <a:buNone/>
        <a:defRPr sz="4400" kern="1200">
          <a:solidFill>
            <a:srgbClr val="283B9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484554"/>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rgbClr val="484554"/>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484554"/>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484554"/>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rgbClr val="48455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onrr.gov/document/Industry.WebCenter.Portal.User.Guide.pptx" TargetMode="External"/><Relationship Id="rId2" Type="http://schemas.openxmlformats.org/officeDocument/2006/relationships/hyperlink" Target="https://www.onrr.gov/about/contact/production-contacts"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gcc02.safelinks.protection.outlook.com/?url=https%3A%2F%2Fonrr.gov%2Fabout%2Fcontact&amp;data=05%7C02%7Ckyle.kitchen%40onrr.gov%7C50d8a79d278d43e1d4c308dc687d7fdc%7C0693b5ba4b184d7b9341f32f400a5494%7C0%7C0%7C638500135420928641%7CUnknown%7CTWFpbGZsb3d8eyJWIjoiMC4wLjAwMDAiLCJQIjoiV2luMzIiLCJBTiI6Ik1haWwiLCJXVCI6Mn0%3D%7C0%7C%7C%7C&amp;sdata=Hz1G6Z47BtDKPsq5ZvdehtYcBNkMbRPtU1cOF%2FdB5RU%3D&amp;reserved=0"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3E1C9D5-AA08-46EF-94FA-7C69B9B82C52}"/>
              </a:ext>
            </a:extLst>
          </p:cNvPr>
          <p:cNvSpPr>
            <a:spLocks noGrp="1"/>
          </p:cNvSpPr>
          <p:nvPr>
            <p:ph type="title"/>
          </p:nvPr>
        </p:nvSpPr>
        <p:spPr/>
        <p:txBody>
          <a:bodyPr/>
          <a:lstStyle/>
          <a:p>
            <a:r>
              <a:rPr lang="en-US" dirty="0">
                <a:solidFill>
                  <a:schemeClr val="tx1"/>
                </a:solidFill>
              </a:rPr>
              <a:t>Reporter Online Training Housekeeping</a:t>
            </a:r>
          </a:p>
        </p:txBody>
      </p:sp>
      <p:sp>
        <p:nvSpPr>
          <p:cNvPr id="7" name="Content Placeholder 4">
            <a:extLst>
              <a:ext uri="{FF2B5EF4-FFF2-40B4-BE49-F238E27FC236}">
                <a16:creationId xmlns:a16="http://schemas.microsoft.com/office/drawing/2014/main" id="{3AA8093E-76AC-433C-B743-5673F1CA2A09}"/>
              </a:ext>
            </a:extLst>
          </p:cNvPr>
          <p:cNvSpPr>
            <a:spLocks noGrp="1"/>
          </p:cNvSpPr>
          <p:nvPr>
            <p:ph idx="1"/>
          </p:nvPr>
        </p:nvSpPr>
        <p:spPr>
          <a:xfrm>
            <a:off x="1981200" y="1599607"/>
            <a:ext cx="8229599" cy="4525963"/>
          </a:xfrm>
        </p:spPr>
        <p:txBody>
          <a:bodyPr>
            <a:normAutofit fontScale="85000" lnSpcReduction="20000"/>
          </a:bodyPr>
          <a:lstStyle/>
          <a:p>
            <a:endParaRPr lang="en-US" dirty="0"/>
          </a:p>
          <a:p>
            <a:r>
              <a:rPr lang="en-US" dirty="0"/>
              <a:t>All participants will be muted upon joining the training due to the large class size.</a:t>
            </a:r>
            <a:br>
              <a:rPr lang="en-US" dirty="0"/>
            </a:br>
            <a:endParaRPr lang="en-US" dirty="0"/>
          </a:p>
          <a:p>
            <a:r>
              <a:rPr lang="en-US" dirty="0"/>
              <a:t>Please use the chat feature to ask any questions. </a:t>
            </a:r>
          </a:p>
          <a:p>
            <a:endParaRPr lang="en-US" dirty="0"/>
          </a:p>
          <a:p>
            <a:r>
              <a:rPr lang="en-US" dirty="0"/>
              <a:t>If you require closed captioning, you can turn it on by clicking on the three dots (more), scroll down to CC.  Once you click on CC the closed captioning will be on.  Some of our presenters will be close captioning their presentations.</a:t>
            </a:r>
            <a:br>
              <a:rPr lang="en-US" dirty="0"/>
            </a:br>
            <a:endParaRPr lang="en-US" dirty="0"/>
          </a:p>
          <a:p>
            <a:endParaRPr lang="en-US" dirty="0"/>
          </a:p>
        </p:txBody>
      </p:sp>
      <p:sp>
        <p:nvSpPr>
          <p:cNvPr id="6" name="Slide Number Placeholder 6">
            <a:extLst>
              <a:ext uri="{FF2B5EF4-FFF2-40B4-BE49-F238E27FC236}">
                <a16:creationId xmlns:a16="http://schemas.microsoft.com/office/drawing/2014/main" id="{FC5DA6D1-958E-48CE-8E56-1E614AA5EE4D}"/>
              </a:ext>
            </a:extLst>
          </p:cNvPr>
          <p:cNvSpPr>
            <a:spLocks noGrp="1"/>
          </p:cNvSpPr>
          <p:nvPr>
            <p:ph type="sldNum" sz="quarter" idx="4"/>
          </p:nvPr>
        </p:nvSpPr>
        <p:spPr>
          <a:prstGeom prst="rect">
            <a:avLst/>
          </a:prstGeom>
          <a:ln>
            <a:noFill/>
          </a:ln>
        </p:spPr>
        <p:txBody>
          <a:bodyPr/>
          <a:lstStyle>
            <a:lvl1pPr algn="r">
              <a:defRPr lang="en-US" sz="900" b="1" i="1" kern="1200" baseline="0" smtClean="0">
                <a:solidFill>
                  <a:srgbClr val="002060"/>
                </a:solidFill>
                <a:latin typeface="+mn-lt"/>
                <a:ea typeface="+mn-ea"/>
                <a:cs typeface="+mn-cs"/>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50B1B32-CFA8-4BD1-A730-6F4B7E12345B}" type="slidenum">
              <a:rPr kumimoji="0" lang="en-US" sz="900" b="1" i="1" u="none" strike="noStrike" kern="1200" cap="none" spc="0" normalizeH="0" baseline="0" noProof="0" smtClean="0">
                <a:ln>
                  <a:noFill/>
                </a:ln>
                <a:solidFill>
                  <a:srgbClr val="00206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900" b="1" i="1" u="none" strike="noStrike" kern="1200" cap="none" spc="0" normalizeH="0" baseline="0" noProof="0">
              <a:ln>
                <a:noFill/>
              </a:ln>
              <a:solidFill>
                <a:srgbClr val="002060"/>
              </a:solidFill>
              <a:effectLst/>
              <a:uLnTx/>
              <a:uFillTx/>
              <a:latin typeface="Calibri"/>
              <a:ea typeface="+mn-ea"/>
              <a:cs typeface="+mn-cs"/>
            </a:endParaRPr>
          </a:p>
        </p:txBody>
      </p:sp>
    </p:spTree>
    <p:extLst>
      <p:ext uri="{BB962C8B-B14F-4D97-AF65-F5344CB8AC3E}">
        <p14:creationId xmlns:p14="http://schemas.microsoft.com/office/powerpoint/2010/main" val="1781284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3B34A-B309-4D03-8A89-6FD2E619D234}"/>
              </a:ext>
            </a:extLst>
          </p:cNvPr>
          <p:cNvSpPr>
            <a:spLocks noGrp="1"/>
          </p:cNvSpPr>
          <p:nvPr>
            <p:ph type="title"/>
          </p:nvPr>
        </p:nvSpPr>
        <p:spPr/>
        <p:txBody>
          <a:bodyPr/>
          <a:lstStyle/>
          <a:p>
            <a:r>
              <a:rPr lang="en-US" dirty="0"/>
              <a:t>Failure to Comply</a:t>
            </a:r>
          </a:p>
        </p:txBody>
      </p:sp>
      <p:sp>
        <p:nvSpPr>
          <p:cNvPr id="3" name="Content Placeholder 2">
            <a:extLst>
              <a:ext uri="{FF2B5EF4-FFF2-40B4-BE49-F238E27FC236}">
                <a16:creationId xmlns:a16="http://schemas.microsoft.com/office/drawing/2014/main" id="{156BB445-4205-4874-8F23-51B7490CC3DB}"/>
              </a:ext>
            </a:extLst>
          </p:cNvPr>
          <p:cNvSpPr>
            <a:spLocks noGrp="1"/>
          </p:cNvSpPr>
          <p:nvPr>
            <p:ph idx="1"/>
          </p:nvPr>
        </p:nvSpPr>
        <p:spPr/>
        <p:txBody>
          <a:bodyPr>
            <a:normAutofit lnSpcReduction="10000"/>
          </a:bodyPr>
          <a:lstStyle/>
          <a:p>
            <a:r>
              <a:rPr lang="en-US" dirty="0"/>
              <a:t>What is failure to comply mean?</a:t>
            </a:r>
          </a:p>
          <a:p>
            <a:pPr lvl="1"/>
            <a:r>
              <a:rPr lang="en-US" dirty="0"/>
              <a:t>Inaction on missing production reports or correct existing production reports.</a:t>
            </a:r>
            <a:br>
              <a:rPr lang="en-US" dirty="0"/>
            </a:br>
            <a:endParaRPr lang="en-US" dirty="0"/>
          </a:p>
          <a:p>
            <a:pPr lvl="1"/>
            <a:r>
              <a:rPr lang="en-US" dirty="0"/>
              <a:t>Ignored correspondence from your production analyst.</a:t>
            </a:r>
            <a:br>
              <a:rPr lang="en-US" dirty="0"/>
            </a:br>
            <a:endParaRPr lang="en-US" dirty="0"/>
          </a:p>
          <a:p>
            <a:pPr lvl="1"/>
            <a:r>
              <a:rPr lang="en-US" dirty="0"/>
              <a:t>No corrective actions taken either with BLM or ONRR to resolve your missing. </a:t>
            </a:r>
            <a:br>
              <a:rPr lang="en-US" dirty="0"/>
            </a:br>
            <a:endParaRPr lang="en-US" dirty="0"/>
          </a:p>
          <a:p>
            <a:r>
              <a:rPr lang="en-US" dirty="0"/>
              <a:t>ONRR issue a Notice of Noncompliance</a:t>
            </a:r>
          </a:p>
          <a:p>
            <a:endParaRPr lang="en-US" dirty="0"/>
          </a:p>
          <a:p>
            <a:endParaRPr lang="en-US" dirty="0"/>
          </a:p>
        </p:txBody>
      </p:sp>
      <p:sp>
        <p:nvSpPr>
          <p:cNvPr id="4" name="Slide Number Placeholder 3">
            <a:extLst>
              <a:ext uri="{FF2B5EF4-FFF2-40B4-BE49-F238E27FC236}">
                <a16:creationId xmlns:a16="http://schemas.microsoft.com/office/drawing/2014/main" id="{AD178839-D5DB-4A27-9CFB-DFE1C71C04D6}"/>
              </a:ext>
            </a:extLst>
          </p:cNvPr>
          <p:cNvSpPr>
            <a:spLocks noGrp="1"/>
          </p:cNvSpPr>
          <p:nvPr>
            <p:ph type="sldNum" sz="quarter" idx="4"/>
          </p:nvPr>
        </p:nvSpPr>
        <p:spPr/>
        <p:txBody>
          <a:bodyPr/>
          <a:lstStyle/>
          <a:p>
            <a:fld id="{850B1B32-CFA8-4BD1-A730-6F4B7E12345B}" type="slidenum">
              <a:rPr lang="en-US" smtClean="0"/>
              <a:pPr/>
              <a:t>10</a:t>
            </a:fld>
            <a:endParaRPr lang="en-US" dirty="0"/>
          </a:p>
        </p:txBody>
      </p:sp>
    </p:spTree>
    <p:extLst>
      <p:ext uri="{BB962C8B-B14F-4D97-AF65-F5344CB8AC3E}">
        <p14:creationId xmlns:p14="http://schemas.microsoft.com/office/powerpoint/2010/main" val="1162153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B0FAD-EE13-45E3-BCE6-BF0B7058E646}"/>
              </a:ext>
            </a:extLst>
          </p:cNvPr>
          <p:cNvSpPr>
            <a:spLocks noGrp="1"/>
          </p:cNvSpPr>
          <p:nvPr>
            <p:ph type="title"/>
          </p:nvPr>
        </p:nvSpPr>
        <p:spPr/>
        <p:txBody>
          <a:bodyPr>
            <a:normAutofit fontScale="90000"/>
          </a:bodyPr>
          <a:lstStyle/>
          <a:p>
            <a:r>
              <a:rPr lang="en-US" dirty="0"/>
              <a:t>Notice of Noncompliance (NONC) </a:t>
            </a:r>
            <a:br>
              <a:rPr lang="en-US" dirty="0"/>
            </a:br>
            <a:r>
              <a:rPr lang="en-US" dirty="0"/>
              <a:t>1 of 2</a:t>
            </a:r>
          </a:p>
        </p:txBody>
      </p:sp>
      <p:sp>
        <p:nvSpPr>
          <p:cNvPr id="3" name="Content Placeholder 2">
            <a:extLst>
              <a:ext uri="{FF2B5EF4-FFF2-40B4-BE49-F238E27FC236}">
                <a16:creationId xmlns:a16="http://schemas.microsoft.com/office/drawing/2014/main" id="{277F1077-05DE-48F1-B9B4-F5ADDE4A63FD}"/>
              </a:ext>
            </a:extLst>
          </p:cNvPr>
          <p:cNvSpPr>
            <a:spLocks noGrp="1"/>
          </p:cNvSpPr>
          <p:nvPr>
            <p:ph idx="1"/>
          </p:nvPr>
        </p:nvSpPr>
        <p:spPr/>
        <p:txBody>
          <a:bodyPr/>
          <a:lstStyle/>
          <a:p>
            <a:pPr defTabSz="914400">
              <a:lnSpc>
                <a:spcPct val="80000"/>
              </a:lnSpc>
            </a:pPr>
            <a:r>
              <a:rPr lang="en-US" sz="2200" dirty="0"/>
              <a:t>What is the Notice of Noncompliance (NONC)? </a:t>
            </a:r>
          </a:p>
          <a:p>
            <a:pPr lvl="1" defTabSz="914400">
              <a:lnSpc>
                <a:spcPct val="80000"/>
              </a:lnSpc>
            </a:pPr>
            <a:r>
              <a:rPr lang="en-US" sz="2200" dirty="0"/>
              <a:t>Last action production analyst will take to get the reports submitted</a:t>
            </a:r>
            <a:br>
              <a:rPr lang="en-US" sz="2200" dirty="0"/>
            </a:br>
            <a:endParaRPr lang="en-US" sz="2200" dirty="0"/>
          </a:p>
          <a:p>
            <a:pPr lvl="1" defTabSz="914400">
              <a:lnSpc>
                <a:spcPct val="80000"/>
              </a:lnSpc>
            </a:pPr>
            <a:r>
              <a:rPr lang="en-US" sz="2200" dirty="0"/>
              <a:t>This is a legal process handled by our Enforcement Office </a:t>
            </a:r>
            <a:br>
              <a:rPr lang="en-US" sz="2200" dirty="0"/>
            </a:br>
            <a:endParaRPr lang="en-US" sz="2200" dirty="0"/>
          </a:p>
          <a:p>
            <a:pPr lvl="1" defTabSz="914400">
              <a:lnSpc>
                <a:spcPct val="80000"/>
              </a:lnSpc>
            </a:pPr>
            <a:r>
              <a:rPr lang="en-US" sz="2200" dirty="0"/>
              <a:t>This is out of the hands of production analysts</a:t>
            </a:r>
            <a:br>
              <a:rPr lang="en-US" sz="2200" dirty="0"/>
            </a:br>
            <a:endParaRPr lang="en-US" sz="2200" dirty="0"/>
          </a:p>
          <a:p>
            <a:pPr lvl="1" defTabSz="914400">
              <a:lnSpc>
                <a:spcPct val="80000"/>
              </a:lnSpc>
            </a:pPr>
            <a:r>
              <a:rPr lang="en-US" sz="2200" dirty="0"/>
              <a:t>Penalties will start on day 31 going back to day 1 if all violations identified in the NONC are not corrected within 30 days after the date on which an operator is served the NONC</a:t>
            </a:r>
            <a:br>
              <a:rPr lang="en-US" sz="2200" dirty="0"/>
            </a:br>
            <a:endParaRPr lang="en-US" sz="2200" dirty="0"/>
          </a:p>
          <a:p>
            <a:pPr lvl="1" defTabSz="914400">
              <a:lnSpc>
                <a:spcPct val="80000"/>
              </a:lnSpc>
            </a:pPr>
            <a:r>
              <a:rPr lang="en-US" sz="2200" dirty="0"/>
              <a:t>Enforcement analyst will attempt to reach out for assistance</a:t>
            </a:r>
            <a:br>
              <a:rPr lang="en-US" sz="2200" dirty="0"/>
            </a:br>
            <a:endParaRPr lang="en-US" sz="2200" dirty="0"/>
          </a:p>
          <a:p>
            <a:pPr lvl="1" defTabSz="914400">
              <a:lnSpc>
                <a:spcPct val="80000"/>
              </a:lnSpc>
            </a:pPr>
            <a:r>
              <a:rPr lang="en-US" sz="2200" dirty="0"/>
              <a:t>If all else fails case will be sent to treasury for additional action </a:t>
            </a:r>
          </a:p>
        </p:txBody>
      </p:sp>
      <p:sp>
        <p:nvSpPr>
          <p:cNvPr id="4" name="Slide Number Placeholder 3">
            <a:extLst>
              <a:ext uri="{FF2B5EF4-FFF2-40B4-BE49-F238E27FC236}">
                <a16:creationId xmlns:a16="http://schemas.microsoft.com/office/drawing/2014/main" id="{8D021CD5-E23F-4AC9-9882-812FCD32A29C}"/>
              </a:ext>
            </a:extLst>
          </p:cNvPr>
          <p:cNvSpPr>
            <a:spLocks noGrp="1"/>
          </p:cNvSpPr>
          <p:nvPr>
            <p:ph type="sldNum" sz="quarter" idx="4"/>
          </p:nvPr>
        </p:nvSpPr>
        <p:spPr/>
        <p:txBody>
          <a:bodyPr/>
          <a:lstStyle/>
          <a:p>
            <a:fld id="{850B1B32-CFA8-4BD1-A730-6F4B7E12345B}" type="slidenum">
              <a:rPr lang="en-US" smtClean="0"/>
              <a:pPr/>
              <a:t>11</a:t>
            </a:fld>
            <a:endParaRPr lang="en-US" dirty="0"/>
          </a:p>
        </p:txBody>
      </p:sp>
    </p:spTree>
    <p:extLst>
      <p:ext uri="{BB962C8B-B14F-4D97-AF65-F5344CB8AC3E}">
        <p14:creationId xmlns:p14="http://schemas.microsoft.com/office/powerpoint/2010/main" val="235533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A3B73-ED94-4115-A29E-6C95A05B546C}"/>
              </a:ext>
            </a:extLst>
          </p:cNvPr>
          <p:cNvSpPr>
            <a:spLocks noGrp="1"/>
          </p:cNvSpPr>
          <p:nvPr>
            <p:ph type="title"/>
          </p:nvPr>
        </p:nvSpPr>
        <p:spPr/>
        <p:txBody>
          <a:bodyPr>
            <a:normAutofit fontScale="90000"/>
          </a:bodyPr>
          <a:lstStyle/>
          <a:p>
            <a:r>
              <a:rPr lang="en-US" dirty="0"/>
              <a:t>Notice of Noncompliance (NONC) </a:t>
            </a:r>
            <a:br>
              <a:rPr lang="en-US" dirty="0"/>
            </a:br>
            <a:r>
              <a:rPr lang="en-US" dirty="0"/>
              <a:t>2 of 2</a:t>
            </a:r>
          </a:p>
        </p:txBody>
      </p:sp>
      <p:sp>
        <p:nvSpPr>
          <p:cNvPr id="3" name="Content Placeholder 2">
            <a:extLst>
              <a:ext uri="{FF2B5EF4-FFF2-40B4-BE49-F238E27FC236}">
                <a16:creationId xmlns:a16="http://schemas.microsoft.com/office/drawing/2014/main" id="{10B9A018-5CB7-4831-B135-98FD37FAE2A1}"/>
              </a:ext>
            </a:extLst>
          </p:cNvPr>
          <p:cNvSpPr>
            <a:spLocks noGrp="1"/>
          </p:cNvSpPr>
          <p:nvPr>
            <p:ph idx="1"/>
          </p:nvPr>
        </p:nvSpPr>
        <p:spPr>
          <a:xfrm>
            <a:off x="609600" y="1600201"/>
            <a:ext cx="10972800" cy="3672839"/>
          </a:xfrm>
        </p:spPr>
        <p:txBody>
          <a:bodyPr vert="horz" lIns="91440" tIns="45720" rIns="91440" bIns="45720" rtlCol="0" anchor="t">
            <a:normAutofit/>
          </a:bodyPr>
          <a:lstStyle/>
          <a:p>
            <a:pPr defTabSz="914400">
              <a:lnSpc>
                <a:spcPct val="80000"/>
              </a:lnSpc>
            </a:pPr>
            <a:r>
              <a:rPr lang="en-US" sz="2200" dirty="0"/>
              <a:t>Penalties </a:t>
            </a:r>
            <a:br>
              <a:rPr lang="en-US" sz="2200" dirty="0"/>
            </a:br>
            <a:endParaRPr lang="en-US" sz="2200" dirty="0"/>
          </a:p>
          <a:p>
            <a:pPr lvl="1">
              <a:lnSpc>
                <a:spcPct val="80000"/>
              </a:lnSpc>
            </a:pPr>
            <a:r>
              <a:rPr lang="en-US" sz="2200" dirty="0">
                <a:latin typeface="Arial"/>
                <a:cs typeface="Arial"/>
              </a:rPr>
              <a:t>ONRR is authorized by Section 109 of the Federal Oil and Gas Royalty Management Act of 1982 (FOGRMA) and 30 CFR §1241.52, to assess civil penalties of up to </a:t>
            </a:r>
            <a:r>
              <a:rPr lang="en-US" sz="2200" dirty="0">
                <a:latin typeface="Verdana"/>
                <a:ea typeface="Verdana"/>
                <a:cs typeface="Arial"/>
              </a:rPr>
              <a:t>$1,522</a:t>
            </a:r>
            <a:r>
              <a:rPr lang="en-US" sz="2200" dirty="0">
                <a:latin typeface="Arial"/>
                <a:cs typeface="Arial"/>
              </a:rPr>
              <a:t> per line per day (</a:t>
            </a:r>
            <a:r>
              <a:rPr lang="en-US" sz="2200" dirty="0">
                <a:latin typeface="Verdana"/>
                <a:ea typeface="Verdana"/>
                <a:cs typeface="Arial"/>
              </a:rPr>
              <a:t>$15,232</a:t>
            </a:r>
            <a:r>
              <a:rPr lang="en-US" sz="2200" dirty="0">
                <a:latin typeface="Arial"/>
                <a:cs typeface="Arial"/>
              </a:rPr>
              <a:t> per line per day after 40 days).</a:t>
            </a:r>
            <a:endParaRPr lang="en-US" dirty="0">
              <a:latin typeface="Arial"/>
              <a:cs typeface="Arial"/>
            </a:endParaRPr>
          </a:p>
        </p:txBody>
      </p:sp>
      <p:sp>
        <p:nvSpPr>
          <p:cNvPr id="4" name="Slide Number Placeholder 3">
            <a:extLst>
              <a:ext uri="{FF2B5EF4-FFF2-40B4-BE49-F238E27FC236}">
                <a16:creationId xmlns:a16="http://schemas.microsoft.com/office/drawing/2014/main" id="{9E966006-F1AB-4D1C-9A82-38DA4EC4A7FE}"/>
              </a:ext>
            </a:extLst>
          </p:cNvPr>
          <p:cNvSpPr>
            <a:spLocks noGrp="1"/>
          </p:cNvSpPr>
          <p:nvPr>
            <p:ph type="sldNum" sz="quarter" idx="4"/>
          </p:nvPr>
        </p:nvSpPr>
        <p:spPr/>
        <p:txBody>
          <a:bodyPr/>
          <a:lstStyle/>
          <a:p>
            <a:fld id="{850B1B32-CFA8-4BD1-A730-6F4B7E12345B}" type="slidenum">
              <a:rPr lang="en-US" smtClean="0"/>
              <a:pPr/>
              <a:t>12</a:t>
            </a:fld>
            <a:endParaRPr lang="en-US" dirty="0"/>
          </a:p>
        </p:txBody>
      </p:sp>
    </p:spTree>
    <p:extLst>
      <p:ext uri="{BB962C8B-B14F-4D97-AF65-F5344CB8AC3E}">
        <p14:creationId xmlns:p14="http://schemas.microsoft.com/office/powerpoint/2010/main" val="2900577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FA5D-056C-4139-A630-BABB16EC10DE}"/>
              </a:ext>
            </a:extLst>
          </p:cNvPr>
          <p:cNvSpPr>
            <a:spLocks noGrp="1"/>
          </p:cNvSpPr>
          <p:nvPr>
            <p:ph type="title"/>
          </p:nvPr>
        </p:nvSpPr>
        <p:spPr/>
        <p:txBody>
          <a:bodyPr/>
          <a:lstStyle/>
          <a:p>
            <a:r>
              <a:rPr lang="en-US" sz="4400" dirty="0"/>
              <a:t>Avoid the Legal Process</a:t>
            </a:r>
            <a:endParaRPr lang="en-US" dirty="0"/>
          </a:p>
        </p:txBody>
      </p:sp>
      <p:sp>
        <p:nvSpPr>
          <p:cNvPr id="3" name="Content Placeholder 2">
            <a:extLst>
              <a:ext uri="{FF2B5EF4-FFF2-40B4-BE49-F238E27FC236}">
                <a16:creationId xmlns:a16="http://schemas.microsoft.com/office/drawing/2014/main" id="{02CD6CD4-A30C-41EB-BB0B-445A6319C5AE}"/>
              </a:ext>
            </a:extLst>
          </p:cNvPr>
          <p:cNvSpPr>
            <a:spLocks noGrp="1"/>
          </p:cNvSpPr>
          <p:nvPr>
            <p:ph idx="1"/>
          </p:nvPr>
        </p:nvSpPr>
        <p:spPr/>
        <p:txBody>
          <a:bodyPr/>
          <a:lstStyle/>
          <a:p>
            <a:pPr lvl="1" defTabSz="914400">
              <a:lnSpc>
                <a:spcPct val="80000"/>
              </a:lnSpc>
            </a:pPr>
            <a:r>
              <a:rPr lang="en-US" sz="3200" dirty="0"/>
              <a:t>Offshore/Onshore Production Contact List</a:t>
            </a:r>
          </a:p>
          <a:p>
            <a:pPr marL="342900" lvl="1" indent="0" defTabSz="914400">
              <a:lnSpc>
                <a:spcPct val="80000"/>
              </a:lnSpc>
              <a:buNone/>
            </a:pPr>
            <a:r>
              <a:rPr lang="en-US" sz="3200" dirty="0">
                <a:hlinkClick r:id="rId2">
                  <a:extLst>
                    <a:ext uri="{A12FA001-AC4F-418D-AE19-62706E023703}">
                      <ahyp:hlinkClr xmlns:ahyp="http://schemas.microsoft.com/office/drawing/2018/hyperlinkcolor" val="tx"/>
                    </a:ext>
                  </a:extLst>
                </a:hlinkClick>
              </a:rPr>
              <a:t>https://www.onrr.gov/about/contact/production-contacts</a:t>
            </a:r>
            <a:br>
              <a:rPr lang="en-US" sz="3200" dirty="0"/>
            </a:br>
            <a:endParaRPr lang="en-US" sz="3200" dirty="0"/>
          </a:p>
          <a:p>
            <a:pPr lvl="1" defTabSz="914400">
              <a:lnSpc>
                <a:spcPct val="80000"/>
              </a:lnSpc>
            </a:pPr>
            <a:r>
              <a:rPr lang="en-US" sz="3200" dirty="0"/>
              <a:t>How to Use WebCenter Portal</a:t>
            </a:r>
          </a:p>
          <a:p>
            <a:pPr marL="342900" lvl="1" indent="0" defTabSz="914400">
              <a:lnSpc>
                <a:spcPct val="80000"/>
              </a:lnSpc>
              <a:buNone/>
            </a:pPr>
            <a:r>
              <a:rPr lang="en-US" sz="2400" dirty="0">
                <a:hlinkClick r:id="rId3">
                  <a:extLst>
                    <a:ext uri="{A12FA001-AC4F-418D-AE19-62706E023703}">
                      <ahyp:hlinkClr xmlns:ahyp="http://schemas.microsoft.com/office/drawing/2018/hyperlinkcolor" val="tx"/>
                    </a:ext>
                  </a:extLst>
                </a:hlinkClick>
              </a:rPr>
              <a:t>https://www.onrr.gov/document/Industry.WebCenter.Portal.User.Guide.pptx</a:t>
            </a:r>
            <a:br>
              <a:rPr lang="en-US" sz="3200" dirty="0"/>
            </a:br>
            <a:endParaRPr lang="en-US" sz="3200" dirty="0"/>
          </a:p>
          <a:p>
            <a:pPr lvl="1" defTabSz="914400">
              <a:lnSpc>
                <a:spcPct val="80000"/>
              </a:lnSpc>
            </a:pPr>
            <a:r>
              <a:rPr lang="en-US" sz="3200" dirty="0"/>
              <a:t>We are here to help</a:t>
            </a:r>
          </a:p>
        </p:txBody>
      </p:sp>
      <p:sp>
        <p:nvSpPr>
          <p:cNvPr id="4" name="Slide Number Placeholder 3">
            <a:extLst>
              <a:ext uri="{FF2B5EF4-FFF2-40B4-BE49-F238E27FC236}">
                <a16:creationId xmlns:a16="http://schemas.microsoft.com/office/drawing/2014/main" id="{C0921E6A-4D81-47FD-B7E4-97F69FB4046A}"/>
              </a:ext>
            </a:extLst>
          </p:cNvPr>
          <p:cNvSpPr>
            <a:spLocks noGrp="1"/>
          </p:cNvSpPr>
          <p:nvPr>
            <p:ph type="sldNum" sz="quarter" idx="4"/>
          </p:nvPr>
        </p:nvSpPr>
        <p:spPr/>
        <p:txBody>
          <a:bodyPr/>
          <a:lstStyle/>
          <a:p>
            <a:fld id="{850B1B32-CFA8-4BD1-A730-6F4B7E12345B}" type="slidenum">
              <a:rPr lang="en-US" smtClean="0"/>
              <a:pPr/>
              <a:t>13</a:t>
            </a:fld>
            <a:endParaRPr lang="en-US" dirty="0"/>
          </a:p>
        </p:txBody>
      </p:sp>
    </p:spTree>
    <p:extLst>
      <p:ext uri="{BB962C8B-B14F-4D97-AF65-F5344CB8AC3E}">
        <p14:creationId xmlns:p14="http://schemas.microsoft.com/office/powerpoint/2010/main" val="3345283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1C10124-2A50-6057-341D-67AD26B15E58}"/>
              </a:ext>
            </a:extLst>
          </p:cNvPr>
          <p:cNvSpPr>
            <a:spLocks noGrp="1"/>
          </p:cNvSpPr>
          <p:nvPr>
            <p:ph type="title"/>
          </p:nvPr>
        </p:nvSpPr>
        <p:spPr/>
        <p:txBody>
          <a:bodyPr/>
          <a:lstStyle/>
          <a:p>
            <a:r>
              <a:rPr lang="en-US" dirty="0"/>
              <a:t>Disclaimer</a:t>
            </a:r>
          </a:p>
        </p:txBody>
      </p:sp>
      <p:sp>
        <p:nvSpPr>
          <p:cNvPr id="11" name="Content Placeholder 10">
            <a:extLst>
              <a:ext uri="{FF2B5EF4-FFF2-40B4-BE49-F238E27FC236}">
                <a16:creationId xmlns:a16="http://schemas.microsoft.com/office/drawing/2014/main" id="{3730623E-FE52-FB02-06C1-FBD1F9638BDF}"/>
              </a:ext>
            </a:extLst>
          </p:cNvPr>
          <p:cNvSpPr>
            <a:spLocks noGrp="1"/>
          </p:cNvSpPr>
          <p:nvPr>
            <p:ph idx="1"/>
          </p:nvPr>
        </p:nvSpPr>
        <p:spPr/>
        <p:txBody>
          <a:bodyPr>
            <a:normAutofit fontScale="85000" lnSpcReduction="10000"/>
          </a:bodyPr>
          <a:lstStyle/>
          <a:p>
            <a:pPr marL="0" marR="0" algn="l">
              <a:spcBef>
                <a:spcPts val="0"/>
              </a:spcBef>
              <a:spcAft>
                <a:spcPts val="0"/>
              </a:spcAft>
            </a:pPr>
            <a:r>
              <a:rPr lang="en-US" sz="2800" b="0" i="0" dirty="0">
                <a:solidFill>
                  <a:srgbClr val="000000"/>
                </a:solidFill>
                <a:effectLst/>
                <a:latin typeface="Calibri" panose="020F0502020204030204" pitchFamily="34" charset="0"/>
              </a:rPr>
              <a:t>These training materials are offered in a training scenario to serve as guidance to assist in reporting, paying, or determining value for royalties. Because reporting, payment, and valuation circumstances vary from lessee to lessee, be advised that these</a:t>
            </a:r>
            <a:r>
              <a:rPr lang="en-US" sz="2800" b="0" i="1" dirty="0">
                <a:solidFill>
                  <a:srgbClr val="000000"/>
                </a:solidFill>
                <a:effectLst/>
                <a:latin typeface="Calibri" panose="020F0502020204030204" pitchFamily="34" charset="0"/>
              </a:rPr>
              <a:t> </a:t>
            </a:r>
            <a:r>
              <a:rPr lang="en-US" sz="2800" b="0" i="0" dirty="0">
                <a:solidFill>
                  <a:srgbClr val="000000"/>
                </a:solidFill>
                <a:effectLst/>
                <a:latin typeface="Calibri" panose="020F0502020204030204" pitchFamily="34" charset="0"/>
              </a:rPr>
              <a:t>training materials may not precisely reflect your scenario. Accordingly, these general materials should not be construed as setting binding or enforceable policy.</a:t>
            </a:r>
          </a:p>
          <a:p>
            <a:pPr marL="0" marR="0" indent="0" algn="l">
              <a:spcBef>
                <a:spcPts val="0"/>
              </a:spcBef>
              <a:spcAft>
                <a:spcPts val="0"/>
              </a:spcAft>
              <a:buNone/>
            </a:pPr>
            <a:r>
              <a:rPr lang="en-US" sz="2800" b="0" i="0" dirty="0">
                <a:solidFill>
                  <a:srgbClr val="000000"/>
                </a:solidFill>
                <a:effectLst/>
                <a:latin typeface="Calibri" panose="020F0502020204030204" pitchFamily="34" charset="0"/>
              </a:rPr>
              <a:t> </a:t>
            </a:r>
          </a:p>
          <a:p>
            <a:pPr marL="0" marR="0" algn="l">
              <a:spcBef>
                <a:spcPts val="0"/>
              </a:spcBef>
              <a:spcAft>
                <a:spcPts val="0"/>
              </a:spcAft>
            </a:pPr>
            <a:r>
              <a:rPr lang="en-US" sz="2800" b="0" i="0" dirty="0">
                <a:solidFill>
                  <a:srgbClr val="000000"/>
                </a:solidFill>
                <a:effectLst/>
                <a:latin typeface="Calibri" panose="020F0502020204030204" pitchFamily="34" charset="0"/>
              </a:rPr>
              <a:t>Reliance on this guidance does not prohibit ONRR from future compliance activities or auditing of your reporting based on your use of the information contained within or from directing you to report and pay in a different manner based on an application of federal law to your unique factual circumstances. These training materials do not constitute an appealable decision or order under 30 C.F.R. 1290, Subpart B. If you have any questions, please use the contact information identified in this presentation or visit </a:t>
            </a:r>
            <a:r>
              <a:rPr lang="en-US" sz="2800" b="0" i="0" u="sng" dirty="0">
                <a:solidFill>
                  <a:srgbClr val="0563C1"/>
                </a:solidFill>
                <a:effectLst/>
                <a:latin typeface="Calibri" panose="020F0502020204030204" pitchFamily="34" charset="0"/>
                <a:hlinkClick r:id="rId2"/>
              </a:rPr>
              <a:t>https://onrr.gov/about/contact</a:t>
            </a:r>
            <a:r>
              <a:rPr lang="en-US" sz="2800" b="0" i="0" dirty="0">
                <a:solidFill>
                  <a:srgbClr val="000000"/>
                </a:solidFill>
                <a:effectLst/>
                <a:latin typeface="Calibri" panose="020F0502020204030204" pitchFamily="34" charset="0"/>
              </a:rPr>
              <a:t>.</a:t>
            </a:r>
          </a:p>
        </p:txBody>
      </p:sp>
      <p:sp>
        <p:nvSpPr>
          <p:cNvPr id="4" name="Slide Number Placeholder 3">
            <a:extLst>
              <a:ext uri="{FF2B5EF4-FFF2-40B4-BE49-F238E27FC236}">
                <a16:creationId xmlns:a16="http://schemas.microsoft.com/office/drawing/2014/main" id="{5412A271-14BC-3A81-8CB4-AEC18571BACC}"/>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0B1B32-CFA8-4BD1-A730-6F4B7E12345B}" type="slidenum">
              <a:rPr kumimoji="0" lang="en-US" sz="1200" b="1" i="1" u="none" strike="noStrike" kern="1200" cap="none" spc="0" normalizeH="0" baseline="0" noProof="0">
                <a:ln>
                  <a:noFill/>
                </a:ln>
                <a:solidFill>
                  <a:srgbClr val="002060"/>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1" i="1" u="none" strike="noStrike" kern="1200" cap="none" spc="0" normalizeH="0" baseline="0" noProof="0">
              <a:ln>
                <a:noFill/>
              </a:ln>
              <a:solidFill>
                <a:srgbClr val="002060"/>
              </a:solidFill>
              <a:effectLst/>
              <a:uLnTx/>
              <a:uFillTx/>
              <a:latin typeface="Verdana"/>
              <a:ea typeface="+mn-ea"/>
              <a:cs typeface="+mn-cs"/>
            </a:endParaRPr>
          </a:p>
        </p:txBody>
      </p:sp>
    </p:spTree>
    <p:extLst>
      <p:ext uri="{BB962C8B-B14F-4D97-AF65-F5344CB8AC3E}">
        <p14:creationId xmlns:p14="http://schemas.microsoft.com/office/powerpoint/2010/main" val="2533223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7F7F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E65DD-6BAF-448F-B010-022710259FC4}"/>
              </a:ext>
            </a:extLst>
          </p:cNvPr>
          <p:cNvSpPr>
            <a:spLocks noGrp="1"/>
          </p:cNvSpPr>
          <p:nvPr>
            <p:ph type="ctrTitle"/>
          </p:nvPr>
        </p:nvSpPr>
        <p:spPr/>
        <p:txBody>
          <a:bodyPr/>
          <a:lstStyle/>
          <a:p>
            <a:r>
              <a:rPr lang="en-US" dirty="0"/>
              <a:t>Data Intake, Solutioning and Coordination</a:t>
            </a:r>
          </a:p>
        </p:txBody>
      </p:sp>
      <p:sp>
        <p:nvSpPr>
          <p:cNvPr id="3" name="Subtitle 2">
            <a:extLst>
              <a:ext uri="{FF2B5EF4-FFF2-40B4-BE49-F238E27FC236}">
                <a16:creationId xmlns:a16="http://schemas.microsoft.com/office/drawing/2014/main" id="{B1806C5B-C62A-423A-9628-FF8A3485E95C}"/>
              </a:ext>
            </a:extLst>
          </p:cNvPr>
          <p:cNvSpPr>
            <a:spLocks noGrp="1"/>
          </p:cNvSpPr>
          <p:nvPr>
            <p:ph type="subTitle" idx="1"/>
          </p:nvPr>
        </p:nvSpPr>
        <p:spPr/>
        <p:txBody>
          <a:bodyPr/>
          <a:lstStyle/>
          <a:p>
            <a:r>
              <a:rPr lang="en-US" dirty="0"/>
              <a:t>Missing Production Reports</a:t>
            </a:r>
          </a:p>
        </p:txBody>
      </p:sp>
      <p:sp>
        <p:nvSpPr>
          <p:cNvPr id="7" name="Slide Number Placeholder 6">
            <a:extLst>
              <a:ext uri="{FF2B5EF4-FFF2-40B4-BE49-F238E27FC236}">
                <a16:creationId xmlns:a16="http://schemas.microsoft.com/office/drawing/2014/main" id="{3C8B6A49-A4DA-495B-8930-EC8E077C12EE}"/>
              </a:ext>
            </a:extLst>
          </p:cNvPr>
          <p:cNvSpPr>
            <a:spLocks noGrp="1"/>
          </p:cNvSpPr>
          <p:nvPr>
            <p:ph type="sldNum" sz="quarter" idx="4"/>
          </p:nvPr>
        </p:nvSpPr>
        <p:spPr>
          <a:prstGeom prst="rect">
            <a:avLst/>
          </a:prstGeom>
          <a:ln>
            <a:noFill/>
          </a:ln>
        </p:spPr>
        <p:txBody>
          <a:bodyPr/>
          <a:lstStyle>
            <a:lvl1pPr algn="r">
              <a:defRPr lang="en-US" sz="1200" b="1" i="1" kern="1200" baseline="0" smtClean="0">
                <a:solidFill>
                  <a:srgbClr val="002060"/>
                </a:solidFill>
                <a:latin typeface="+mn-lt"/>
                <a:ea typeface="+mn-ea"/>
                <a:cs typeface="+mn-cs"/>
              </a:defRPr>
            </a:lvl1pPr>
          </a:lstStyle>
          <a:p>
            <a:fld id="{850B1B32-CFA8-4BD1-A730-6F4B7E12345B}" type="slidenum">
              <a:rPr lang="en-US" smtClean="0"/>
              <a:pPr/>
              <a:t>3</a:t>
            </a:fld>
            <a:endParaRPr lang="en-US" dirty="0"/>
          </a:p>
        </p:txBody>
      </p:sp>
    </p:spTree>
    <p:extLst>
      <p:ext uri="{BB962C8B-B14F-4D97-AF65-F5344CB8AC3E}">
        <p14:creationId xmlns:p14="http://schemas.microsoft.com/office/powerpoint/2010/main" val="149358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E355B9E9-1170-4D4E-A9B3-C9A2134AD63A}"/>
              </a:ext>
            </a:extLst>
          </p:cNvPr>
          <p:cNvSpPr>
            <a:spLocks noGrp="1"/>
          </p:cNvSpPr>
          <p:nvPr>
            <p:ph type="title"/>
          </p:nvPr>
        </p:nvSpPr>
        <p:spPr/>
        <p:txBody>
          <a:bodyPr/>
          <a:lstStyle/>
          <a:p>
            <a:r>
              <a:rPr lang="en-US" dirty="0"/>
              <a:t>Missing Exception Definition – 1 of 2</a:t>
            </a:r>
          </a:p>
        </p:txBody>
      </p:sp>
      <p:sp>
        <p:nvSpPr>
          <p:cNvPr id="13" name="Content Placeholder 12">
            <a:extLst>
              <a:ext uri="{FF2B5EF4-FFF2-40B4-BE49-F238E27FC236}">
                <a16:creationId xmlns:a16="http://schemas.microsoft.com/office/drawing/2014/main" id="{2E3A52AF-8061-47F8-B7C7-0BD7AE1593B5}"/>
              </a:ext>
            </a:extLst>
          </p:cNvPr>
          <p:cNvSpPr>
            <a:spLocks noGrp="1"/>
          </p:cNvSpPr>
          <p:nvPr>
            <p:ph idx="1"/>
          </p:nvPr>
        </p:nvSpPr>
        <p:spPr/>
        <p:txBody>
          <a:bodyPr>
            <a:normAutofit fontScale="77500" lnSpcReduction="20000"/>
          </a:bodyPr>
          <a:lstStyle/>
          <a:p>
            <a:r>
              <a:rPr lang="en-US" dirty="0"/>
              <a:t>What is a Missing Exception: </a:t>
            </a:r>
          </a:p>
          <a:p>
            <a:pPr lvl="1"/>
            <a:r>
              <a:rPr lang="en-US" dirty="0"/>
              <a:t>You have one well, multiple wells, or an entire contract which has not been reported to ONRR for a particular production month/year. </a:t>
            </a:r>
          </a:p>
          <a:p>
            <a:endParaRPr lang="en-US" dirty="0"/>
          </a:p>
          <a:p>
            <a:r>
              <a:rPr lang="en-US" dirty="0"/>
              <a:t>When do Missing Exceptions generate?</a:t>
            </a:r>
          </a:p>
          <a:p>
            <a:pPr lvl="1"/>
            <a:r>
              <a:rPr lang="en-US" dirty="0"/>
              <a:t>Missing Exceptions generate the first Monday following the first full weekend of a month. </a:t>
            </a:r>
          </a:p>
          <a:p>
            <a:endParaRPr lang="en-US" dirty="0"/>
          </a:p>
          <a:p>
            <a:r>
              <a:rPr lang="en-US" dirty="0"/>
              <a:t>When to stop reporting? (ABD, P+A or Termination of contract)</a:t>
            </a:r>
          </a:p>
          <a:p>
            <a:pPr lvl="1"/>
            <a:r>
              <a:rPr lang="en-US" dirty="0"/>
              <a:t>You must report the abandonment, then you may stop future reporting for that well.  </a:t>
            </a:r>
          </a:p>
          <a:p>
            <a:pPr lvl="1"/>
            <a:r>
              <a:rPr lang="en-US" dirty="0"/>
              <a:t>If a contract terminates, contact your Production Analyst for further guidance.</a:t>
            </a:r>
          </a:p>
          <a:p>
            <a:endParaRPr lang="en-US" dirty="0"/>
          </a:p>
        </p:txBody>
      </p:sp>
      <p:sp>
        <p:nvSpPr>
          <p:cNvPr id="4" name="Slide Number Placeholder 3">
            <a:extLst>
              <a:ext uri="{FF2B5EF4-FFF2-40B4-BE49-F238E27FC236}">
                <a16:creationId xmlns:a16="http://schemas.microsoft.com/office/drawing/2014/main" id="{EE97A053-B857-4859-BFBD-FEEDE22C5D17}"/>
              </a:ext>
            </a:extLst>
          </p:cNvPr>
          <p:cNvSpPr>
            <a:spLocks noGrp="1"/>
          </p:cNvSpPr>
          <p:nvPr>
            <p:ph type="sldNum" sz="quarter" idx="4"/>
          </p:nvPr>
        </p:nvSpPr>
        <p:spPr/>
        <p:txBody>
          <a:bodyPr/>
          <a:lstStyle/>
          <a:p>
            <a:fld id="{850B1B32-CFA8-4BD1-A730-6F4B7E12345B}" type="slidenum">
              <a:rPr lang="en-US" smtClean="0"/>
              <a:pPr/>
              <a:t>4</a:t>
            </a:fld>
            <a:endParaRPr lang="en-US" dirty="0"/>
          </a:p>
        </p:txBody>
      </p:sp>
    </p:spTree>
    <p:extLst>
      <p:ext uri="{BB962C8B-B14F-4D97-AF65-F5344CB8AC3E}">
        <p14:creationId xmlns:p14="http://schemas.microsoft.com/office/powerpoint/2010/main" val="803653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D773B-9E0F-427F-BF6A-EBE4906E39B8}"/>
              </a:ext>
            </a:extLst>
          </p:cNvPr>
          <p:cNvSpPr>
            <a:spLocks noGrp="1"/>
          </p:cNvSpPr>
          <p:nvPr>
            <p:ph type="title"/>
          </p:nvPr>
        </p:nvSpPr>
        <p:spPr/>
        <p:txBody>
          <a:bodyPr/>
          <a:lstStyle/>
          <a:p>
            <a:r>
              <a:rPr lang="en-US" dirty="0"/>
              <a:t>Missing Exception Definition – 2 of 2</a:t>
            </a:r>
          </a:p>
        </p:txBody>
      </p:sp>
      <p:sp>
        <p:nvSpPr>
          <p:cNvPr id="3" name="Content Placeholder 2">
            <a:extLst>
              <a:ext uri="{FF2B5EF4-FFF2-40B4-BE49-F238E27FC236}">
                <a16:creationId xmlns:a16="http://schemas.microsoft.com/office/drawing/2014/main" id="{EB12D003-27A1-4463-AA71-E3B5FCF93A05}"/>
              </a:ext>
            </a:extLst>
          </p:cNvPr>
          <p:cNvSpPr>
            <a:spLocks noGrp="1"/>
          </p:cNvSpPr>
          <p:nvPr>
            <p:ph idx="1"/>
          </p:nvPr>
        </p:nvSpPr>
        <p:spPr/>
        <p:txBody>
          <a:bodyPr>
            <a:normAutofit fontScale="92500" lnSpcReduction="10000"/>
          </a:bodyPr>
          <a:lstStyle/>
          <a:p>
            <a:r>
              <a:rPr lang="en-US" dirty="0"/>
              <a:t>Who is responsible for reporting Missing Exceptions once the property is sold? </a:t>
            </a:r>
          </a:p>
          <a:p>
            <a:pPr lvl="1"/>
            <a:r>
              <a:rPr lang="en-US" dirty="0"/>
              <a:t>New operator or previous operator? </a:t>
            </a:r>
          </a:p>
          <a:p>
            <a:endParaRPr lang="en-US" dirty="0"/>
          </a:p>
          <a:p>
            <a:r>
              <a:rPr lang="en-US" dirty="0"/>
              <a:t>How are Missing Exceptions communicated to the operator?</a:t>
            </a:r>
          </a:p>
          <a:p>
            <a:pPr lvl="1"/>
            <a:r>
              <a:rPr lang="en-US" dirty="0"/>
              <a:t>System generated in WebCenter Portal or by Analyst request</a:t>
            </a:r>
          </a:p>
          <a:p>
            <a:endParaRPr lang="en-US" dirty="0"/>
          </a:p>
          <a:p>
            <a:r>
              <a:rPr lang="en-US" dirty="0"/>
              <a:t>What reports are in Data Warehouse portal / WebCenter Portal for Operators?</a:t>
            </a:r>
          </a:p>
        </p:txBody>
      </p:sp>
      <p:sp>
        <p:nvSpPr>
          <p:cNvPr id="4" name="Slide Number Placeholder 3">
            <a:extLst>
              <a:ext uri="{FF2B5EF4-FFF2-40B4-BE49-F238E27FC236}">
                <a16:creationId xmlns:a16="http://schemas.microsoft.com/office/drawing/2014/main" id="{78D221E3-EE79-49D4-A957-3E52488F5EDC}"/>
              </a:ext>
            </a:extLst>
          </p:cNvPr>
          <p:cNvSpPr>
            <a:spLocks noGrp="1"/>
          </p:cNvSpPr>
          <p:nvPr>
            <p:ph type="sldNum" sz="quarter" idx="4"/>
          </p:nvPr>
        </p:nvSpPr>
        <p:spPr/>
        <p:txBody>
          <a:bodyPr/>
          <a:lstStyle/>
          <a:p>
            <a:fld id="{850B1B32-CFA8-4BD1-A730-6F4B7E12345B}" type="slidenum">
              <a:rPr lang="en-US" smtClean="0"/>
              <a:pPr/>
              <a:t>5</a:t>
            </a:fld>
            <a:endParaRPr lang="en-US" dirty="0"/>
          </a:p>
        </p:txBody>
      </p:sp>
    </p:spTree>
    <p:extLst>
      <p:ext uri="{BB962C8B-B14F-4D97-AF65-F5344CB8AC3E}">
        <p14:creationId xmlns:p14="http://schemas.microsoft.com/office/powerpoint/2010/main" val="2015503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63D05FF-665A-412D-A3DD-D43AE7538100}"/>
              </a:ext>
            </a:extLst>
          </p:cNvPr>
          <p:cNvSpPr>
            <a:spLocks noGrp="1"/>
          </p:cNvSpPr>
          <p:nvPr>
            <p:ph type="title"/>
          </p:nvPr>
        </p:nvSpPr>
        <p:spPr/>
        <p:txBody>
          <a:bodyPr>
            <a:normAutofit/>
          </a:bodyPr>
          <a:lstStyle/>
          <a:p>
            <a:r>
              <a:rPr lang="en-US" dirty="0"/>
              <a:t>WebCenter Portal Bursted Report</a:t>
            </a:r>
          </a:p>
        </p:txBody>
      </p:sp>
      <p:pic>
        <p:nvPicPr>
          <p:cNvPr id="9" name="Picture Placeholder 8" descr="This is a screen capture showing how to navigate the WebCenter Portal to find Bursted Reports">
            <a:extLst>
              <a:ext uri="{FF2B5EF4-FFF2-40B4-BE49-F238E27FC236}">
                <a16:creationId xmlns:a16="http://schemas.microsoft.com/office/drawing/2014/main" id="{BD8129B7-FD66-4638-84C1-8A5F8180207C}"/>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a:stretch/>
        </p:blipFill>
        <p:spPr>
          <a:xfrm>
            <a:off x="1602430" y="1327484"/>
            <a:ext cx="8987136" cy="5041232"/>
          </a:xfrm>
        </p:spPr>
      </p:pic>
      <p:sp>
        <p:nvSpPr>
          <p:cNvPr id="4" name="Slide Number Placeholder 3">
            <a:extLst>
              <a:ext uri="{FF2B5EF4-FFF2-40B4-BE49-F238E27FC236}">
                <a16:creationId xmlns:a16="http://schemas.microsoft.com/office/drawing/2014/main" id="{E1C6DE45-EBFB-40B9-A5B7-CAF2448FDF9C}"/>
              </a:ext>
            </a:extLst>
          </p:cNvPr>
          <p:cNvSpPr>
            <a:spLocks noGrp="1"/>
          </p:cNvSpPr>
          <p:nvPr>
            <p:ph type="sldNum" sz="quarter" idx="4"/>
          </p:nvPr>
        </p:nvSpPr>
        <p:spPr/>
        <p:txBody>
          <a:bodyPr/>
          <a:lstStyle/>
          <a:p>
            <a:fld id="{850B1B32-CFA8-4BD1-A730-6F4B7E12345B}" type="slidenum">
              <a:rPr lang="en-US" smtClean="0"/>
              <a:pPr/>
              <a:t>6</a:t>
            </a:fld>
            <a:endParaRPr lang="en-US" dirty="0"/>
          </a:p>
        </p:txBody>
      </p:sp>
    </p:spTree>
    <p:extLst>
      <p:ext uri="{BB962C8B-B14F-4D97-AF65-F5344CB8AC3E}">
        <p14:creationId xmlns:p14="http://schemas.microsoft.com/office/powerpoint/2010/main" val="4156110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53615-C165-4940-81C9-77D2BF1F06E1}"/>
              </a:ext>
            </a:extLst>
          </p:cNvPr>
          <p:cNvSpPr>
            <a:spLocks noGrp="1"/>
          </p:cNvSpPr>
          <p:nvPr>
            <p:ph type="title"/>
          </p:nvPr>
        </p:nvSpPr>
        <p:spPr/>
        <p:txBody>
          <a:bodyPr/>
          <a:lstStyle/>
          <a:p>
            <a:r>
              <a:rPr lang="en-US" dirty="0"/>
              <a:t>ZPMISOPR Missing Letter</a:t>
            </a:r>
          </a:p>
        </p:txBody>
      </p:sp>
      <p:pic>
        <p:nvPicPr>
          <p:cNvPr id="7" name="Picture Placeholder 6" descr="This is an example of the ZPMISOPR Missing Letter from Bursted Repots that is sent to Operators each month.">
            <a:extLst>
              <a:ext uri="{FF2B5EF4-FFF2-40B4-BE49-F238E27FC236}">
                <a16:creationId xmlns:a16="http://schemas.microsoft.com/office/drawing/2014/main" id="{93843236-374E-414F-BB90-181D59AFD4B1}"/>
              </a:ext>
            </a:extLst>
          </p:cNvPr>
          <p:cNvPicPr>
            <a:picLocks noGrp="1" noChangeAspect="1"/>
          </p:cNvPicPr>
          <p:nvPr>
            <p:ph type="pic" idx="1"/>
          </p:nvPr>
        </p:nvPicPr>
        <p:blipFill rotWithShape="1">
          <a:blip r:embed="rId3">
            <a:extLst>
              <a:ext uri="{28A0092B-C50C-407E-A947-70E740481C1C}">
                <a14:useLocalDpi xmlns:a14="http://schemas.microsoft.com/office/drawing/2010/main" val="0"/>
              </a:ext>
            </a:extLst>
          </a:blip>
          <a:srcRect/>
          <a:stretch/>
        </p:blipFill>
        <p:spPr>
          <a:xfrm>
            <a:off x="3126094" y="1308914"/>
            <a:ext cx="5939811" cy="5075035"/>
          </a:xfrm>
        </p:spPr>
      </p:pic>
      <p:sp>
        <p:nvSpPr>
          <p:cNvPr id="5" name="Slide Number Placeholder 4">
            <a:extLst>
              <a:ext uri="{FF2B5EF4-FFF2-40B4-BE49-F238E27FC236}">
                <a16:creationId xmlns:a16="http://schemas.microsoft.com/office/drawing/2014/main" id="{B2B732EF-8065-44E7-8105-172B310DB72F}"/>
              </a:ext>
            </a:extLst>
          </p:cNvPr>
          <p:cNvSpPr>
            <a:spLocks noGrp="1"/>
          </p:cNvSpPr>
          <p:nvPr>
            <p:ph type="sldNum" sz="quarter" idx="4"/>
          </p:nvPr>
        </p:nvSpPr>
        <p:spPr/>
        <p:txBody>
          <a:bodyPr/>
          <a:lstStyle/>
          <a:p>
            <a:fld id="{850B1B32-CFA8-4BD1-A730-6F4B7E12345B}" type="slidenum">
              <a:rPr lang="en-US" smtClean="0"/>
              <a:pPr/>
              <a:t>7</a:t>
            </a:fld>
            <a:endParaRPr lang="en-US" dirty="0"/>
          </a:p>
        </p:txBody>
      </p:sp>
    </p:spTree>
    <p:extLst>
      <p:ext uri="{BB962C8B-B14F-4D97-AF65-F5344CB8AC3E}">
        <p14:creationId xmlns:p14="http://schemas.microsoft.com/office/powerpoint/2010/main" val="3427455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EF09A-5CEE-4D77-BCE6-8885884F827C}"/>
              </a:ext>
            </a:extLst>
          </p:cNvPr>
          <p:cNvSpPr>
            <a:spLocks noGrp="1"/>
          </p:cNvSpPr>
          <p:nvPr>
            <p:ph type="title"/>
          </p:nvPr>
        </p:nvSpPr>
        <p:spPr/>
        <p:txBody>
          <a:bodyPr/>
          <a:lstStyle/>
          <a:p>
            <a:r>
              <a:rPr lang="en-US" dirty="0"/>
              <a:t>Understanding your Missing Report</a:t>
            </a:r>
          </a:p>
        </p:txBody>
      </p:sp>
      <p:sp>
        <p:nvSpPr>
          <p:cNvPr id="3" name="Content Placeholder 2">
            <a:extLst>
              <a:ext uri="{FF2B5EF4-FFF2-40B4-BE49-F238E27FC236}">
                <a16:creationId xmlns:a16="http://schemas.microsoft.com/office/drawing/2014/main" id="{8B5308ED-75BB-4738-9F9A-1A2BF48C44E6}"/>
              </a:ext>
            </a:extLst>
          </p:cNvPr>
          <p:cNvSpPr>
            <a:spLocks noGrp="1"/>
          </p:cNvSpPr>
          <p:nvPr>
            <p:ph idx="1"/>
          </p:nvPr>
        </p:nvSpPr>
        <p:spPr>
          <a:xfrm>
            <a:off x="609600" y="1600201"/>
            <a:ext cx="10972800" cy="990599"/>
          </a:xfrm>
        </p:spPr>
        <p:txBody>
          <a:bodyPr>
            <a:normAutofit fontScale="92500" lnSpcReduction="10000"/>
          </a:bodyPr>
          <a:lstStyle/>
          <a:p>
            <a:r>
              <a:rPr lang="en-US" dirty="0"/>
              <a:t>Understanding the missing report you receive. </a:t>
            </a:r>
          </a:p>
          <a:p>
            <a:pPr lvl="1"/>
            <a:r>
              <a:rPr lang="en-US" dirty="0"/>
              <a:t>“OGOR” and/or “WELL” line.</a:t>
            </a:r>
          </a:p>
        </p:txBody>
      </p:sp>
      <p:pic>
        <p:nvPicPr>
          <p:cNvPr id="18" name="Picture Placeholder 6" descr="This is a sample image for the differences between Missing OGOR and Missing WELL Exceptions.">
            <a:extLst>
              <a:ext uri="{FF2B5EF4-FFF2-40B4-BE49-F238E27FC236}">
                <a16:creationId xmlns:a16="http://schemas.microsoft.com/office/drawing/2014/main" id="{9BCF272B-9A73-4841-80C0-E02919FA05F0}"/>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1094452" y="2895601"/>
            <a:ext cx="10003095" cy="2666580"/>
          </a:xfrm>
          <a:prstGeom prst="rect">
            <a:avLst/>
          </a:prstGeom>
        </p:spPr>
      </p:pic>
      <p:sp>
        <p:nvSpPr>
          <p:cNvPr id="4" name="Slide Number Placeholder 3">
            <a:extLst>
              <a:ext uri="{FF2B5EF4-FFF2-40B4-BE49-F238E27FC236}">
                <a16:creationId xmlns:a16="http://schemas.microsoft.com/office/drawing/2014/main" id="{6B4DE1F3-4F9C-44E5-BB4B-0BED17FFA073}"/>
              </a:ext>
            </a:extLst>
          </p:cNvPr>
          <p:cNvSpPr>
            <a:spLocks noGrp="1"/>
          </p:cNvSpPr>
          <p:nvPr>
            <p:ph type="sldNum" sz="quarter" idx="4"/>
          </p:nvPr>
        </p:nvSpPr>
        <p:spPr/>
        <p:txBody>
          <a:bodyPr/>
          <a:lstStyle/>
          <a:p>
            <a:fld id="{850B1B32-CFA8-4BD1-A730-6F4B7E12345B}" type="slidenum">
              <a:rPr lang="en-US" smtClean="0"/>
              <a:pPr/>
              <a:t>8</a:t>
            </a:fld>
            <a:endParaRPr lang="en-US" dirty="0"/>
          </a:p>
        </p:txBody>
      </p:sp>
    </p:spTree>
    <p:extLst>
      <p:ext uri="{BB962C8B-B14F-4D97-AF65-F5344CB8AC3E}">
        <p14:creationId xmlns:p14="http://schemas.microsoft.com/office/powerpoint/2010/main" val="838087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93D6787-4DC0-4F38-955B-293451D29E52}"/>
              </a:ext>
            </a:extLst>
          </p:cNvPr>
          <p:cNvSpPr>
            <a:spLocks noGrp="1"/>
          </p:cNvSpPr>
          <p:nvPr>
            <p:ph type="title"/>
          </p:nvPr>
        </p:nvSpPr>
        <p:spPr/>
        <p:txBody>
          <a:bodyPr/>
          <a:lstStyle/>
          <a:p>
            <a:r>
              <a:rPr lang="en-US" dirty="0"/>
              <a:t>Why is it missing</a:t>
            </a:r>
          </a:p>
        </p:txBody>
      </p:sp>
      <p:sp>
        <p:nvSpPr>
          <p:cNvPr id="7" name="Content Placeholder 6">
            <a:extLst>
              <a:ext uri="{FF2B5EF4-FFF2-40B4-BE49-F238E27FC236}">
                <a16:creationId xmlns:a16="http://schemas.microsoft.com/office/drawing/2014/main" id="{F17E45AB-5D7C-4040-A760-0B9FF6E11E42}"/>
              </a:ext>
            </a:extLst>
          </p:cNvPr>
          <p:cNvSpPr>
            <a:spLocks noGrp="1"/>
          </p:cNvSpPr>
          <p:nvPr>
            <p:ph idx="1"/>
          </p:nvPr>
        </p:nvSpPr>
        <p:spPr/>
        <p:txBody>
          <a:bodyPr>
            <a:normAutofit fontScale="85000" lnSpcReduction="20000"/>
          </a:bodyPr>
          <a:lstStyle/>
          <a:p>
            <a:r>
              <a:rPr lang="en-US" dirty="0"/>
              <a:t>Operator change</a:t>
            </a:r>
          </a:p>
          <a:p>
            <a:r>
              <a:rPr lang="en-US" dirty="0"/>
              <a:t>Well moved to a different lease/agreement </a:t>
            </a:r>
          </a:p>
          <a:p>
            <a:r>
              <a:rPr lang="en-US" dirty="0"/>
              <a:t>Well no longer in BLM or BSEE database</a:t>
            </a:r>
          </a:p>
          <a:p>
            <a:r>
              <a:rPr lang="en-US" dirty="0"/>
              <a:t>ONRR may have an OGOR or Well document on hold</a:t>
            </a:r>
          </a:p>
          <a:p>
            <a:r>
              <a:rPr lang="en-US" dirty="0"/>
              <a:t>Are the wells shut-in or temporarily abandoned?</a:t>
            </a:r>
          </a:p>
          <a:p>
            <a:r>
              <a:rPr lang="en-US" dirty="0"/>
              <a:t>If the exception is for a well, does the well belong on this lease/agreement?</a:t>
            </a:r>
          </a:p>
          <a:p>
            <a:endParaRPr lang="en-US" dirty="0"/>
          </a:p>
          <a:p>
            <a:r>
              <a:rPr lang="en-US" dirty="0"/>
              <a:t>Just because the Missing Exception Report shows a missing OGOR or WELL, it does not necessarily mean it is a valid missing exception. </a:t>
            </a:r>
          </a:p>
        </p:txBody>
      </p:sp>
      <p:sp>
        <p:nvSpPr>
          <p:cNvPr id="5" name="Slide Number Placeholder 4">
            <a:extLst>
              <a:ext uri="{FF2B5EF4-FFF2-40B4-BE49-F238E27FC236}">
                <a16:creationId xmlns:a16="http://schemas.microsoft.com/office/drawing/2014/main" id="{AF3709AD-06E4-4DEE-BFAA-0B24B8760F5A}"/>
              </a:ext>
            </a:extLst>
          </p:cNvPr>
          <p:cNvSpPr>
            <a:spLocks noGrp="1"/>
          </p:cNvSpPr>
          <p:nvPr>
            <p:ph type="sldNum" sz="quarter" idx="4"/>
          </p:nvPr>
        </p:nvSpPr>
        <p:spPr/>
        <p:txBody>
          <a:bodyPr/>
          <a:lstStyle/>
          <a:p>
            <a:fld id="{850B1B32-CFA8-4BD1-A730-6F4B7E12345B}" type="slidenum">
              <a:rPr lang="en-US" smtClean="0"/>
              <a:pPr/>
              <a:t>9</a:t>
            </a:fld>
            <a:endParaRPr lang="en-US" dirty="0"/>
          </a:p>
        </p:txBody>
      </p:sp>
    </p:spTree>
    <p:extLst>
      <p:ext uri="{BB962C8B-B14F-4D97-AF65-F5344CB8AC3E}">
        <p14:creationId xmlns:p14="http://schemas.microsoft.com/office/powerpoint/2010/main" val="266059820"/>
      </p:ext>
    </p:extLst>
  </p:cSld>
  <p:clrMapOvr>
    <a:masterClrMapping/>
  </p:clrMapOvr>
</p:sld>
</file>

<file path=ppt/theme/theme1.xml><?xml version="1.0" encoding="utf-8"?>
<a:theme xmlns:a="http://schemas.openxmlformats.org/drawingml/2006/main" name="3_ONRR-Internal">
  <a:themeElements>
    <a:clrScheme name="NRRD">
      <a:dk1>
        <a:srgbClr val="000000"/>
      </a:dk1>
      <a:lt1>
        <a:srgbClr val="FFFFFF"/>
      </a:lt1>
      <a:dk2>
        <a:srgbClr val="595959"/>
      </a:dk2>
      <a:lt2>
        <a:srgbClr val="EEEEEE"/>
      </a:lt2>
      <a:accent1>
        <a:srgbClr val="534AAE"/>
      </a:accent1>
      <a:accent2>
        <a:srgbClr val="52A5D4"/>
      </a:accent2>
      <a:accent3>
        <a:srgbClr val="005024"/>
      </a:accent3>
      <a:accent4>
        <a:srgbClr val="650D79"/>
      </a:accent4>
      <a:accent5>
        <a:srgbClr val="ECB947"/>
      </a:accent5>
      <a:accent6>
        <a:srgbClr val="BFBFBF"/>
      </a:accent6>
      <a:hlink>
        <a:srgbClr val="004A74"/>
      </a:hlink>
      <a:folHlink>
        <a:srgbClr val="00005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none" lIns="91440" tIns="45720" rIns="91440" bIns="45720" rtlCol="0" anchor="ctr">
        <a:normAutofit/>
      </a:bodyPr>
      <a:lstStyle>
        <a:defPPr algn="l">
          <a:defRPr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F3FBA7A9D8A646B82EFD3DE24E7C16" ma:contentTypeVersion="6" ma:contentTypeDescription="Create a new document." ma:contentTypeScope="" ma:versionID="01a48b39252ffdeff1d5e80e6e469e5f">
  <xsd:schema xmlns:xsd="http://www.w3.org/2001/XMLSchema" xmlns:xs="http://www.w3.org/2001/XMLSchema" xmlns:p="http://schemas.microsoft.com/office/2006/metadata/properties" xmlns:ns2="e8453765-c27c-444e-bb0c-8e168d9facdb" xmlns:ns3="676ed7b6-e4a7-423d-a4d5-e76b06725888" targetNamespace="http://schemas.microsoft.com/office/2006/metadata/properties" ma:root="true" ma:fieldsID="64bd96bec3dc5d9794f8fa99d52c1857" ns2:_="" ns3:_="">
    <xsd:import namespace="e8453765-c27c-444e-bb0c-8e168d9facdb"/>
    <xsd:import namespace="676ed7b6-e4a7-423d-a4d5-e76b0672588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453765-c27c-444e-bb0c-8e168d9fac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6ed7b6-e4a7-423d-a4d5-e76b0672588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33BEBA-785F-4290-BDFE-E56106EA16DE}">
  <ds:schemaRefs>
    <ds:schemaRef ds:uri="http://schemas.openxmlformats.org/package/2006/metadata/core-properties"/>
    <ds:schemaRef ds:uri="http://purl.org/dc/elements/1.1/"/>
    <ds:schemaRef ds:uri="http://schemas.microsoft.com/office/2006/documentManagement/types"/>
    <ds:schemaRef ds:uri="676ed7b6-e4a7-423d-a4d5-e76b06725888"/>
    <ds:schemaRef ds:uri="http://schemas.microsoft.com/office/2006/metadata/properties"/>
    <ds:schemaRef ds:uri="http://purl.org/dc/terms/"/>
    <ds:schemaRef ds:uri="http://schemas.microsoft.com/office/infopath/2007/PartnerControls"/>
    <ds:schemaRef ds:uri="e8453765-c27c-444e-bb0c-8e168d9facdb"/>
    <ds:schemaRef ds:uri="http://www.w3.org/XML/1998/namespace"/>
    <ds:schemaRef ds:uri="http://purl.org/dc/dcmitype/"/>
  </ds:schemaRefs>
</ds:datastoreItem>
</file>

<file path=customXml/itemProps2.xml><?xml version="1.0" encoding="utf-8"?>
<ds:datastoreItem xmlns:ds="http://schemas.openxmlformats.org/officeDocument/2006/customXml" ds:itemID="{F92204CA-28AD-4A3C-AC73-B2AE43A1F4F8}">
  <ds:schemaRefs>
    <ds:schemaRef ds:uri="http://schemas.microsoft.com/sharepoint/v3/contenttype/forms"/>
  </ds:schemaRefs>
</ds:datastoreItem>
</file>

<file path=customXml/itemProps3.xml><?xml version="1.0" encoding="utf-8"?>
<ds:datastoreItem xmlns:ds="http://schemas.openxmlformats.org/officeDocument/2006/customXml" ds:itemID="{3C053BFC-0C03-4E81-AE2A-67BC2AEAD2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453765-c27c-444e-bb0c-8e168d9facdb"/>
    <ds:schemaRef ds:uri="676ed7b6-e4a7-423d-a4d5-e76b067258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209</TotalTime>
  <Words>833</Words>
  <Application>Microsoft Office PowerPoint</Application>
  <PresentationFormat>Widescreen</PresentationFormat>
  <Paragraphs>84</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Roboto</vt:lpstr>
      <vt:lpstr>Verdana</vt:lpstr>
      <vt:lpstr>3_ONRR-Internal</vt:lpstr>
      <vt:lpstr>Reporter Online Training Housekeeping</vt:lpstr>
      <vt:lpstr>Disclaimer</vt:lpstr>
      <vt:lpstr>Data Intake, Solutioning and Coordination</vt:lpstr>
      <vt:lpstr>Missing Exception Definition – 1 of 2</vt:lpstr>
      <vt:lpstr>Missing Exception Definition – 2 of 2</vt:lpstr>
      <vt:lpstr>WebCenter Portal Bursted Report</vt:lpstr>
      <vt:lpstr>ZPMISOPR Missing Letter</vt:lpstr>
      <vt:lpstr>Understanding your Missing Report</vt:lpstr>
      <vt:lpstr>Why is it missing</vt:lpstr>
      <vt:lpstr>Failure to Comply</vt:lpstr>
      <vt:lpstr>Notice of Noncompliance (NONC)  1 of 2</vt:lpstr>
      <vt:lpstr>Notice of Noncompliance (NONC)  2 of 2</vt:lpstr>
      <vt:lpstr>Avoid the Legal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McHarg, Shannon  (Employee)</dc:creator>
  <cp:lastModifiedBy>Kitchen, Kyle N (Federal)</cp:lastModifiedBy>
  <cp:revision>17</cp:revision>
  <dcterms:created xsi:type="dcterms:W3CDTF">2021-10-12T18:01:34Z</dcterms:created>
  <dcterms:modified xsi:type="dcterms:W3CDTF">2024-05-02T18:42:04Z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0x010100B6F3FBA7A9D8A646B82EFD3DE24E7C16</vt:lpwstr>
  </property>
</Properties>
</file>