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8" r:id="rId4"/>
  </p:sldMasterIdLst>
  <p:notesMasterIdLst>
    <p:notesMasterId r:id="rId56"/>
  </p:notesMasterIdLst>
  <p:sldIdLst>
    <p:sldId id="349" r:id="rId5"/>
    <p:sldId id="261" r:id="rId6"/>
    <p:sldId id="263" r:id="rId7"/>
    <p:sldId id="287" r:id="rId8"/>
    <p:sldId id="288" r:id="rId9"/>
    <p:sldId id="289" r:id="rId10"/>
    <p:sldId id="295" r:id="rId11"/>
    <p:sldId id="296" r:id="rId12"/>
    <p:sldId id="301" r:id="rId13"/>
    <p:sldId id="302" r:id="rId14"/>
    <p:sldId id="298" r:id="rId15"/>
    <p:sldId id="300" r:id="rId16"/>
    <p:sldId id="299" r:id="rId17"/>
    <p:sldId id="297" r:id="rId18"/>
    <p:sldId id="303" r:id="rId19"/>
    <p:sldId id="306" r:id="rId20"/>
    <p:sldId id="304" r:id="rId21"/>
    <p:sldId id="305" r:id="rId22"/>
    <p:sldId id="313" r:id="rId23"/>
    <p:sldId id="311" r:id="rId24"/>
    <p:sldId id="312" r:id="rId25"/>
    <p:sldId id="307" r:id="rId26"/>
    <p:sldId id="310" r:id="rId27"/>
    <p:sldId id="309" r:id="rId28"/>
    <p:sldId id="308" r:id="rId29"/>
    <p:sldId id="314" r:id="rId30"/>
    <p:sldId id="321" r:id="rId31"/>
    <p:sldId id="322" r:id="rId32"/>
    <p:sldId id="315" r:id="rId33"/>
    <p:sldId id="318" r:id="rId34"/>
    <p:sldId id="320" r:id="rId35"/>
    <p:sldId id="316" r:id="rId36"/>
    <p:sldId id="317" r:id="rId37"/>
    <p:sldId id="323" r:id="rId38"/>
    <p:sldId id="324" r:id="rId39"/>
    <p:sldId id="325" r:id="rId40"/>
    <p:sldId id="338" r:id="rId41"/>
    <p:sldId id="341" r:id="rId42"/>
    <p:sldId id="342" r:id="rId43"/>
    <p:sldId id="346" r:id="rId44"/>
    <p:sldId id="339" r:id="rId45"/>
    <p:sldId id="345" r:id="rId46"/>
    <p:sldId id="344" r:id="rId47"/>
    <p:sldId id="347" r:id="rId48"/>
    <p:sldId id="348" r:id="rId49"/>
    <p:sldId id="330" r:id="rId50"/>
    <p:sldId id="329" r:id="rId51"/>
    <p:sldId id="331" r:id="rId52"/>
    <p:sldId id="336" r:id="rId53"/>
    <p:sldId id="334" r:id="rId54"/>
    <p:sldId id="337" r:id="rId5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ied, Maroya" initials="FM" lastIdx="1" clrIdx="0">
    <p:extLst>
      <p:ext uri="{19B8F6BF-5375-455C-9EA6-DF929625EA0E}">
        <p15:presenceInfo xmlns:p15="http://schemas.microsoft.com/office/powerpoint/2012/main" userId="S::faiedm@mms.gov::e4e36dff-08bd-4f71-ab71-ea1fe0eb2854" providerId="AD"/>
      </p:ext>
    </p:extLst>
  </p:cmAuthor>
  <p:cmAuthor id="2" name="Mcharg, Shannon M" initials="MM" lastIdx="1" clrIdx="1">
    <p:extLst>
      <p:ext uri="{19B8F6BF-5375-455C-9EA6-DF929625EA0E}">
        <p15:presenceInfo xmlns:p15="http://schemas.microsoft.com/office/powerpoint/2012/main" userId="S::mchargs@mms.gov::7dfd72ef-c082-44a8-8aee-207448f0af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1C304A"/>
    <a:srgbClr val="FEFCF8"/>
    <a:srgbClr val="E6F4ED"/>
    <a:srgbClr val="EDF7FD"/>
    <a:srgbClr val="262262"/>
    <a:srgbClr val="BCE2F8"/>
    <a:srgbClr val="FCBC61"/>
    <a:srgbClr val="4E85C5"/>
    <a:srgbClr val="25B5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1" autoAdjust="0"/>
    <p:restoredTop sz="86458" autoAdjust="0"/>
  </p:normalViewPr>
  <p:slideViewPr>
    <p:cSldViewPr snapToGrid="0">
      <p:cViewPr>
        <p:scale>
          <a:sx n="66" d="100"/>
          <a:sy n="66" d="100"/>
        </p:scale>
        <p:origin x="558" y="570"/>
      </p:cViewPr>
      <p:guideLst/>
    </p:cSldViewPr>
  </p:slideViewPr>
  <p:outlineViewPr>
    <p:cViewPr>
      <p:scale>
        <a:sx n="33" d="100"/>
        <a:sy n="33" d="100"/>
      </p:scale>
      <p:origin x="0" y="-84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Sessions</c:v>
                </c:pt>
              </c:strCache>
            </c:strRef>
          </c:tx>
          <c:dPt>
            <c:idx val="0"/>
            <c:bubble3D val="0"/>
            <c:spPr>
              <a:solidFill>
                <a:srgbClr val="534AAE"/>
              </a:solidFill>
              <a:ln w="19050">
                <a:solidFill>
                  <a:schemeClr val="lt1"/>
                </a:solidFill>
              </a:ln>
              <a:effectLst/>
            </c:spPr>
            <c:extLst>
              <c:ext xmlns:c16="http://schemas.microsoft.com/office/drawing/2014/chart" uri="{C3380CC4-5D6E-409C-BE32-E72D297353CC}">
                <c16:uniqueId val="{00000001-6724-4FE4-BCA3-CF9C0C19F6E4}"/>
              </c:ext>
            </c:extLst>
          </c:dPt>
          <c:dPt>
            <c:idx val="1"/>
            <c:bubble3D val="0"/>
            <c:spPr>
              <a:solidFill>
                <a:srgbClr val="52A5D4"/>
              </a:solidFill>
              <a:ln w="19050">
                <a:solidFill>
                  <a:schemeClr val="lt1"/>
                </a:solidFill>
              </a:ln>
              <a:effectLst/>
            </c:spPr>
            <c:extLst>
              <c:ext xmlns:c16="http://schemas.microsoft.com/office/drawing/2014/chart" uri="{C3380CC4-5D6E-409C-BE32-E72D297353CC}">
                <c16:uniqueId val="{00000003-6724-4FE4-BCA3-CF9C0C19F6E4}"/>
              </c:ext>
            </c:extLst>
          </c:dPt>
          <c:dPt>
            <c:idx val="2"/>
            <c:bubble3D val="0"/>
            <c:spPr>
              <a:solidFill>
                <a:srgbClr val="005024"/>
              </a:solidFill>
              <a:ln w="19050">
                <a:solidFill>
                  <a:schemeClr val="lt1"/>
                </a:solidFill>
              </a:ln>
              <a:effectLst/>
            </c:spPr>
            <c:extLst>
              <c:ext xmlns:c16="http://schemas.microsoft.com/office/drawing/2014/chart" uri="{C3380CC4-5D6E-409C-BE32-E72D297353CC}">
                <c16:uniqueId val="{00000005-6724-4FE4-BCA3-CF9C0C19F6E4}"/>
              </c:ext>
            </c:extLst>
          </c:dPt>
          <c:dPt>
            <c:idx val="3"/>
            <c:bubble3D val="0"/>
            <c:spPr>
              <a:solidFill>
                <a:srgbClr val="650D79"/>
              </a:solidFill>
              <a:ln w="19050">
                <a:solidFill>
                  <a:schemeClr val="lt1"/>
                </a:solidFill>
              </a:ln>
              <a:effectLst/>
            </c:spPr>
            <c:extLst>
              <c:ext xmlns:c16="http://schemas.microsoft.com/office/drawing/2014/chart" uri="{C3380CC4-5D6E-409C-BE32-E72D297353CC}">
                <c16:uniqueId val="{00000007-6724-4FE4-BCA3-CF9C0C19F6E4}"/>
              </c:ext>
            </c:extLst>
          </c:dPt>
          <c:dPt>
            <c:idx val="4"/>
            <c:bubble3D val="0"/>
            <c:spPr>
              <a:solidFill>
                <a:srgbClr val="ECB947"/>
              </a:solidFill>
              <a:ln w="19050">
                <a:solidFill>
                  <a:schemeClr val="lt1"/>
                </a:solidFill>
              </a:ln>
              <a:effectLst/>
            </c:spPr>
            <c:extLst>
              <c:ext xmlns:c16="http://schemas.microsoft.com/office/drawing/2014/chart" uri="{C3380CC4-5D6E-409C-BE32-E72D297353CC}">
                <c16:uniqueId val="{00000009-6724-4FE4-BCA3-CF9C0C19F6E4}"/>
              </c:ext>
            </c:extLst>
          </c:dPt>
          <c:dPt>
            <c:idx val="5"/>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B-6724-4FE4-BCA3-CF9C0C19F6E4}"/>
              </c:ext>
            </c:extLst>
          </c:dPt>
          <c:dPt>
            <c:idx val="6"/>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D-6724-4FE4-BCA3-CF9C0C19F6E4}"/>
              </c:ext>
            </c:extLst>
          </c:dPt>
          <c:dPt>
            <c:idx val="7"/>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F-6724-4FE4-BCA3-CF9C0C19F6E4}"/>
              </c:ext>
            </c:extLst>
          </c:dPt>
          <c:dPt>
            <c:idx val="8"/>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1-6724-4FE4-BCA3-CF9C0C19F6E4}"/>
              </c:ext>
            </c:extLst>
          </c:dPt>
          <c:dPt>
            <c:idx val="9"/>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3-6724-4FE4-BCA3-CF9C0C19F6E4}"/>
              </c:ext>
            </c:extLst>
          </c:dPt>
          <c:dLbls>
            <c:dLbl>
              <c:idx val="0"/>
              <c:layout>
                <c:manualLayout>
                  <c:x val="0.11061760219769719"/>
                  <c:y val="0.2438342252134455"/>
                </c:manualLayout>
              </c:layout>
              <c:showLegendKey val="0"/>
              <c:showVal val="1"/>
              <c:showCatName val="1"/>
              <c:showSerName val="0"/>
              <c:showPercent val="0"/>
              <c:showBubbleSize val="0"/>
              <c:extLst>
                <c:ext xmlns:c15="http://schemas.microsoft.com/office/drawing/2012/chart" uri="{CE6537A1-D6FC-4f65-9D91-7224C49458BB}">
                  <c15:layout>
                    <c:manualLayout>
                      <c:w val="0.30192952314586763"/>
                      <c:h val="8.5986974305777703E-2"/>
                    </c:manualLayout>
                  </c15:layout>
                </c:ext>
                <c:ext xmlns:c16="http://schemas.microsoft.com/office/drawing/2014/chart" uri="{C3380CC4-5D6E-409C-BE32-E72D297353CC}">
                  <c16:uniqueId val="{00000001-6724-4FE4-BCA3-CF9C0C19F6E4}"/>
                </c:ext>
              </c:extLst>
            </c:dLbl>
            <c:dLbl>
              <c:idx val="1"/>
              <c:layout>
                <c:manualLayout>
                  <c:x val="-0.13750000000000001"/>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24-4FE4-BCA3-CF9C0C19F6E4}"/>
                </c:ext>
              </c:extLst>
            </c:dLbl>
            <c:dLbl>
              <c:idx val="2"/>
              <c:layout>
                <c:manualLayout>
                  <c:x val="-0.24374999999999999"/>
                  <c:y val="8.125000000000000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24-4FE4-BCA3-CF9C0C19F6E4}"/>
                </c:ext>
              </c:extLst>
            </c:dLbl>
            <c:dLbl>
              <c:idx val="3"/>
              <c:layout>
                <c:manualLayout>
                  <c:x val="-0.28749999999999998"/>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24-4FE4-BCA3-CF9C0C19F6E4}"/>
                </c:ext>
              </c:extLst>
            </c:dLbl>
            <c:dLbl>
              <c:idx val="4"/>
              <c:layout>
                <c:manualLayout>
                  <c:x val="-0.34583333333333333"/>
                  <c:y val="-9.3750000000000291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24-4FE4-BCA3-CF9C0C19F6E4}"/>
                </c:ext>
              </c:extLst>
            </c:dLbl>
            <c:dLbl>
              <c:idx val="5"/>
              <c:layout>
                <c:manualLayout>
                  <c:x val="0.13050838791300068"/>
                  <c:y val="-0.1095639334064821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24-4FE4-BCA3-CF9C0C19F6E4}"/>
                </c:ext>
              </c:extLst>
            </c:dLbl>
            <c:dLbl>
              <c:idx val="6"/>
              <c:layout>
                <c:manualLayout>
                  <c:x val="0.16923240698079559"/>
                  <c:y val="-6.157211672633485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24-4FE4-BCA3-CF9C0C19F6E4}"/>
                </c:ext>
              </c:extLst>
            </c:dLbl>
            <c:dLbl>
              <c:idx val="7"/>
              <c:layout>
                <c:manualLayout>
                  <c:x val="0.19830615596061379"/>
                  <c:y val="-1.895975469562568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24-4FE4-BCA3-CF9C0C19F6E4}"/>
                </c:ext>
              </c:extLst>
            </c:dLbl>
            <c:dLbl>
              <c:idx val="8"/>
              <c:layout>
                <c:manualLayout>
                  <c:x val="0.31777639347541869"/>
                  <c:y val="2.824740566487699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586466535433067"/>
                      <c:h val="7.3499999999999996E-2"/>
                    </c:manualLayout>
                  </c15:layout>
                </c:ext>
                <c:ext xmlns:c16="http://schemas.microsoft.com/office/drawing/2014/chart" uri="{C3380CC4-5D6E-409C-BE32-E72D297353CC}">
                  <c16:uniqueId val="{00000011-6724-4FE4-BCA3-CF9C0C19F6E4}"/>
                </c:ext>
              </c:extLst>
            </c:dLbl>
            <c:dLbl>
              <c:idx val="9"/>
              <c:layout>
                <c:manualLayout>
                  <c:x val="0.35472583409029124"/>
                  <c:y val="9.1386949370699896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724999999999998"/>
                      <c:h val="6.4124999999999988E-2"/>
                    </c:manualLayout>
                  </c15:layout>
                </c:ext>
                <c:ext xmlns:c16="http://schemas.microsoft.com/office/drawing/2014/chart" uri="{C3380CC4-5D6E-409C-BE32-E72D297353CC}">
                  <c16:uniqueId val="{00000013-6724-4FE4-BCA3-CF9C0C19F6E4}"/>
                </c:ext>
              </c:extLst>
            </c:dLbl>
            <c:spPr>
              <a:noFill/>
              <a:ln>
                <a:noFill/>
              </a:ln>
              <a:effectLst/>
            </c:spPr>
            <c:txPr>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How Revenue Works</c:v>
                </c:pt>
                <c:pt idx="1">
                  <c:v>Home</c:v>
                </c:pt>
                <c:pt idx="2">
                  <c:v>Downloads</c:v>
                </c:pt>
                <c:pt idx="3">
                  <c:v>Query Data</c:v>
                </c:pt>
                <c:pt idx="4">
                  <c:v>Explore</c:v>
                </c:pt>
                <c:pt idx="5">
                  <c:v>Glossary</c:v>
                </c:pt>
                <c:pt idx="6">
                  <c:v>Fact Sheet</c:v>
                </c:pt>
                <c:pt idx="7">
                  <c:v>About</c:v>
                </c:pt>
                <c:pt idx="8">
                  <c:v>Pattern Library</c:v>
                </c:pt>
                <c:pt idx="9">
                  <c:v>Search Results</c:v>
                </c:pt>
              </c:strCache>
            </c:strRef>
          </c:cat>
          <c:val>
            <c:numRef>
              <c:f>Sheet1!$B$2:$B$11</c:f>
              <c:numCache>
                <c:formatCode>#,##0</c:formatCode>
                <c:ptCount val="10"/>
                <c:pt idx="0">
                  <c:v>2741</c:v>
                </c:pt>
                <c:pt idx="1">
                  <c:v>1089</c:v>
                </c:pt>
                <c:pt idx="2">
                  <c:v>184</c:v>
                </c:pt>
                <c:pt idx="3">
                  <c:v>140</c:v>
                </c:pt>
                <c:pt idx="4">
                  <c:v>104</c:v>
                </c:pt>
                <c:pt idx="5">
                  <c:v>10</c:v>
                </c:pt>
                <c:pt idx="6">
                  <c:v>7</c:v>
                </c:pt>
                <c:pt idx="7">
                  <c:v>4</c:v>
                </c:pt>
                <c:pt idx="8">
                  <c:v>2</c:v>
                </c:pt>
                <c:pt idx="9">
                  <c:v>1</c:v>
                </c:pt>
              </c:numCache>
            </c:numRef>
          </c:val>
          <c:extLst>
            <c:ext xmlns:c16="http://schemas.microsoft.com/office/drawing/2014/chart" uri="{C3380CC4-5D6E-409C-BE32-E72D297353CC}">
              <c16:uniqueId val="{00000014-6724-4FE4-BCA3-CF9C0C19F6E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A1B7E95-9DA5-4BC9-AC8E-BB1BF87B8834}" type="datetimeFigureOut">
              <a:rPr lang="en-US" smtClean="0"/>
              <a:t>1/7/2022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6DBF795-8177-402A-92AA-2852D48CCBAD}" type="slidenum">
              <a:rPr lang="en-US" smtClean="0"/>
              <a:t>‹#›</a:t>
            </a:fld>
            <a:endParaRPr lang="en-US"/>
          </a:p>
        </p:txBody>
      </p:sp>
    </p:spTree>
    <p:extLst>
      <p:ext uri="{BB962C8B-B14F-4D97-AF65-F5344CB8AC3E}">
        <p14:creationId xmlns:p14="http://schemas.microsoft.com/office/powerpoint/2010/main" val="50899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DBF795-8177-402A-92AA-2852D48CCBAD}" type="slidenum">
              <a:rPr lang="en-US" smtClean="0"/>
              <a:t>12</a:t>
            </a:fld>
            <a:endParaRPr lang="en-US"/>
          </a:p>
        </p:txBody>
      </p:sp>
    </p:spTree>
    <p:extLst>
      <p:ext uri="{BB962C8B-B14F-4D97-AF65-F5344CB8AC3E}">
        <p14:creationId xmlns:p14="http://schemas.microsoft.com/office/powerpoint/2010/main" val="3228009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F7F7F7"/>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FE31EA-C57B-4A66-94E9-C092C150EE56}"/>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216929" y="3894851"/>
            <a:ext cx="11887200" cy="1371599"/>
          </a:xfrm>
          <a:noFill/>
          <a:effectLst>
            <a:outerShdw blurRad="152400" dist="317500" dir="5400000" sx="90000" sy="-19000" rotWithShape="0">
              <a:prstClr val="black">
                <a:alpha val="15000"/>
              </a:prstClr>
            </a:outerShdw>
          </a:effectLst>
        </p:spPr>
        <p:txBody>
          <a:bodyPr anchor="ctr" anchorCtr="0">
            <a:normAutofit/>
          </a:bodyPr>
          <a:lstStyle>
            <a:lvl1pPr>
              <a:defRPr lang="en-US" sz="4000" b="1" kern="1200" cap="none" dirty="0">
                <a:solidFill>
                  <a:srgbClr val="283B91"/>
                </a:solidFill>
                <a:latin typeface="Arial" panose="020B0604020202020204" pitchFamily="34" charset="0"/>
                <a:ea typeface="+mj-ea"/>
                <a:cs typeface="Arial" panose="020B0604020202020204" pitchFamily="34" charset="0"/>
              </a:defRPr>
            </a:lvl1pPr>
          </a:lstStyle>
          <a:p>
            <a:r>
              <a:rPr lang="en-US"/>
              <a:t>Click to edit slide title</a:t>
            </a:r>
          </a:p>
        </p:txBody>
      </p:sp>
      <p:sp>
        <p:nvSpPr>
          <p:cNvPr id="3" name="Subtitle 2"/>
          <p:cNvSpPr>
            <a:spLocks noGrp="1"/>
          </p:cNvSpPr>
          <p:nvPr>
            <p:ph type="subTitle" idx="1" hasCustomPrompt="1"/>
          </p:nvPr>
        </p:nvSpPr>
        <p:spPr>
          <a:xfrm>
            <a:off x="216929" y="5372995"/>
            <a:ext cx="10329363" cy="914400"/>
          </a:xfrm>
        </p:spPr>
        <p:txBody>
          <a:bodyPr anchor="ctr"/>
          <a:lstStyle>
            <a:lvl1pPr marL="0" indent="0" algn="l">
              <a:buNone/>
              <a:defRPr baseline="0">
                <a:solidFill>
                  <a:srgbClr val="4845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 style</a:t>
            </a:r>
          </a:p>
        </p:txBody>
      </p:sp>
      <p:pic>
        <p:nvPicPr>
          <p:cNvPr id="8" name="Picture 7">
            <a:extLst>
              <a:ext uri="{FF2B5EF4-FFF2-40B4-BE49-F238E27FC236}">
                <a16:creationId xmlns:a16="http://schemas.microsoft.com/office/drawing/2014/main" id="{470C8426-B046-4895-8232-DA3B413E11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1946" y="5611928"/>
            <a:ext cx="1074400" cy="1072432"/>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9991D20B-FED9-4453-884C-C05C91D2C1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7027" y="471055"/>
            <a:ext cx="2957945" cy="2957945"/>
          </a:xfrm>
          <a:prstGeom prst="rect">
            <a:avLst/>
          </a:prstGeom>
        </p:spPr>
      </p:pic>
      <p:sp>
        <p:nvSpPr>
          <p:cNvPr id="10" name="Slide Number Placeholder 6">
            <a:extLst>
              <a:ext uri="{FF2B5EF4-FFF2-40B4-BE49-F238E27FC236}">
                <a16:creationId xmlns:a16="http://schemas.microsoft.com/office/drawing/2014/main" id="{2A1BFB1F-CF39-4607-A534-7653F319138E}"/>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3045642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umbers">
    <p:bg>
      <p:bgPr>
        <a:solidFill>
          <a:srgbClr val="F7F7F7"/>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685B5-FE1B-49B0-966B-878E627AD550}"/>
              </a:ext>
            </a:extLst>
          </p:cNvPr>
          <p:cNvSpPr txBox="1"/>
          <p:nvPr userDrawn="1"/>
        </p:nvSpPr>
        <p:spPr>
          <a:xfrm>
            <a:off x="89259" y="2731374"/>
            <a:ext cx="2757548" cy="1395318"/>
          </a:xfrm>
          <a:prstGeom prst="rect">
            <a:avLst/>
          </a:prstGeom>
          <a:noFill/>
        </p:spPr>
        <p:txBody>
          <a:bodyPr wrap="square" lIns="121920" tIns="60960" rIns="121920" bIns="60960" anchor="t">
            <a:spAutoFit/>
          </a:bodyPr>
          <a:lstStyle/>
          <a:p>
            <a:pPr algn="ctr"/>
            <a:r>
              <a:rPr lang="en-US" sz="5867" i="0">
                <a:solidFill>
                  <a:srgbClr val="534AAE"/>
                </a:solidFill>
                <a:effectLst/>
                <a:latin typeface="Roboto"/>
              </a:rPr>
              <a:t>XXX</a:t>
            </a:r>
          </a:p>
          <a:p>
            <a:pPr algn="ctr"/>
            <a:r>
              <a:rPr lang="en-US" sz="2400" i="0">
                <a:solidFill>
                  <a:schemeClr val="tx1"/>
                </a:solidFill>
                <a:effectLst/>
                <a:latin typeface="Roboto"/>
              </a:rPr>
              <a:t>descriptor</a:t>
            </a:r>
            <a:endParaRPr lang="en-US" sz="2400">
              <a:solidFill>
                <a:schemeClr val="tx1"/>
              </a:solidFill>
              <a:latin typeface="Roboto"/>
            </a:endParaRPr>
          </a:p>
        </p:txBody>
      </p:sp>
      <p:sp>
        <p:nvSpPr>
          <p:cNvPr id="5" name="TextBox 4">
            <a:extLst>
              <a:ext uri="{FF2B5EF4-FFF2-40B4-BE49-F238E27FC236}">
                <a16:creationId xmlns:a16="http://schemas.microsoft.com/office/drawing/2014/main" id="{0A1F37C7-8EEA-4571-A1C0-E4EE9FA06E1D}"/>
              </a:ext>
            </a:extLst>
          </p:cNvPr>
          <p:cNvSpPr txBox="1"/>
          <p:nvPr userDrawn="1"/>
        </p:nvSpPr>
        <p:spPr>
          <a:xfrm>
            <a:off x="2637460" y="2736131"/>
            <a:ext cx="2950459" cy="1395318"/>
          </a:xfrm>
          <a:prstGeom prst="rect">
            <a:avLst/>
          </a:prstGeom>
          <a:noFill/>
        </p:spPr>
        <p:txBody>
          <a:bodyPr wrap="square" lIns="121920" tIns="60960" rIns="121920" bIns="60960" anchor="t">
            <a:spAutoFit/>
          </a:bodyPr>
          <a:lstStyle/>
          <a:p>
            <a:pPr algn="ctr"/>
            <a:r>
              <a:rPr lang="en-US" sz="5867" i="0">
                <a:solidFill>
                  <a:srgbClr val="005024"/>
                </a:solidFill>
                <a:effectLst/>
                <a:latin typeface="Roboto"/>
              </a:rPr>
              <a:t>XXX</a:t>
            </a:r>
          </a:p>
          <a:p>
            <a:pPr algn="ctr"/>
            <a:r>
              <a:rPr lang="en-US" sz="2400" i="0">
                <a:solidFill>
                  <a:schemeClr val="tx1"/>
                </a:solidFill>
                <a:effectLst/>
                <a:latin typeface="Roboto"/>
              </a:rPr>
              <a:t>descriptor</a:t>
            </a:r>
            <a:endParaRPr lang="en-US" sz="2400">
              <a:solidFill>
                <a:schemeClr val="tx1"/>
              </a:solidFill>
              <a:latin typeface="Roboto"/>
            </a:endParaRPr>
          </a:p>
        </p:txBody>
      </p:sp>
      <p:sp>
        <p:nvSpPr>
          <p:cNvPr id="6" name="TextBox 5">
            <a:extLst>
              <a:ext uri="{FF2B5EF4-FFF2-40B4-BE49-F238E27FC236}">
                <a16:creationId xmlns:a16="http://schemas.microsoft.com/office/drawing/2014/main" id="{29F54812-3384-4A7E-A459-C59BA8197268}"/>
              </a:ext>
            </a:extLst>
          </p:cNvPr>
          <p:cNvSpPr txBox="1"/>
          <p:nvPr userDrawn="1"/>
        </p:nvSpPr>
        <p:spPr>
          <a:xfrm>
            <a:off x="5587919" y="2731373"/>
            <a:ext cx="3075851" cy="1395318"/>
          </a:xfrm>
          <a:prstGeom prst="rect">
            <a:avLst/>
          </a:prstGeom>
          <a:noFill/>
        </p:spPr>
        <p:txBody>
          <a:bodyPr wrap="square" lIns="121920" tIns="60960" rIns="121920" bIns="60960" anchor="t">
            <a:spAutoFit/>
          </a:bodyPr>
          <a:lstStyle/>
          <a:p>
            <a:pPr algn="ctr"/>
            <a:r>
              <a:rPr lang="en-US" sz="5867" b="0" i="0">
                <a:solidFill>
                  <a:srgbClr val="52A5D4"/>
                </a:solidFill>
                <a:effectLst/>
                <a:latin typeface="Roboto"/>
              </a:rPr>
              <a:t>XXX</a:t>
            </a:r>
            <a:endParaRPr lang="en-US" sz="5867" b="1">
              <a:solidFill>
                <a:srgbClr val="52A5D4"/>
              </a:solidFill>
              <a:latin typeface="Roboto"/>
            </a:endParaRPr>
          </a:p>
          <a:p>
            <a:pPr algn="ctr"/>
            <a:r>
              <a:rPr lang="en-US" sz="2400" i="0">
                <a:solidFill>
                  <a:schemeClr val="tx1"/>
                </a:solidFill>
                <a:effectLst/>
                <a:latin typeface="Roboto"/>
              </a:rPr>
              <a:t>descriptor</a:t>
            </a:r>
            <a:endParaRPr lang="en-US" sz="2400">
              <a:solidFill>
                <a:schemeClr val="tx1"/>
              </a:solidFill>
              <a:latin typeface="Roboto"/>
            </a:endParaRPr>
          </a:p>
        </p:txBody>
      </p:sp>
      <p:sp>
        <p:nvSpPr>
          <p:cNvPr id="7" name="TextBox 6">
            <a:extLst>
              <a:ext uri="{FF2B5EF4-FFF2-40B4-BE49-F238E27FC236}">
                <a16:creationId xmlns:a16="http://schemas.microsoft.com/office/drawing/2014/main" id="{8C26525B-6403-4036-9359-C202367F5A71}"/>
              </a:ext>
            </a:extLst>
          </p:cNvPr>
          <p:cNvSpPr txBox="1"/>
          <p:nvPr userDrawn="1"/>
        </p:nvSpPr>
        <p:spPr>
          <a:xfrm>
            <a:off x="8665108" y="2731374"/>
            <a:ext cx="3075851" cy="1764650"/>
          </a:xfrm>
          <a:prstGeom prst="rect">
            <a:avLst/>
          </a:prstGeom>
          <a:noFill/>
        </p:spPr>
        <p:txBody>
          <a:bodyPr wrap="square" lIns="121920" tIns="60960" rIns="121920" bIns="60960" anchor="t">
            <a:spAutoFit/>
          </a:bodyPr>
          <a:lstStyle/>
          <a:p>
            <a:pPr algn="ctr"/>
            <a:r>
              <a:rPr lang="en-US" sz="5867" b="0" i="0">
                <a:solidFill>
                  <a:srgbClr val="650D79"/>
                </a:solidFill>
                <a:effectLst/>
                <a:latin typeface="Roboto"/>
              </a:rPr>
              <a:t>XXX</a:t>
            </a:r>
            <a:endParaRPr lang="en-US" sz="5867" b="1">
              <a:solidFill>
                <a:srgbClr val="650D79"/>
              </a:solidFill>
              <a:latin typeface="Robot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0">
                <a:solidFill>
                  <a:schemeClr val="tx1"/>
                </a:solidFill>
                <a:effectLst/>
                <a:latin typeface="Roboto"/>
              </a:rPr>
              <a:t>descriptor</a:t>
            </a:r>
            <a:endParaRPr lang="en-US" sz="2400">
              <a:solidFill>
                <a:schemeClr val="tx1"/>
              </a:solidFill>
              <a:latin typeface="Roboto"/>
            </a:endParaRPr>
          </a:p>
          <a:p>
            <a:pPr algn="ctr"/>
            <a:endParaRPr lang="en-US" sz="2400">
              <a:solidFill>
                <a:schemeClr val="tx1"/>
              </a:solidFill>
              <a:latin typeface="Roboto"/>
            </a:endParaRPr>
          </a:p>
        </p:txBody>
      </p:sp>
      <p:sp>
        <p:nvSpPr>
          <p:cNvPr id="8" name="Title 7">
            <a:extLst>
              <a:ext uri="{FF2B5EF4-FFF2-40B4-BE49-F238E27FC236}">
                <a16:creationId xmlns:a16="http://schemas.microsoft.com/office/drawing/2014/main" id="{96983D7D-A912-4ECB-8B29-05EFD60A6763}"/>
              </a:ext>
            </a:extLst>
          </p:cNvPr>
          <p:cNvSpPr>
            <a:spLocks noGrp="1"/>
          </p:cNvSpPr>
          <p:nvPr>
            <p:ph type="title" idx="4294967295"/>
          </p:nvPr>
        </p:nvSpPr>
        <p:spPr>
          <a:xfrm>
            <a:off x="609600" y="274638"/>
            <a:ext cx="9956800" cy="1143000"/>
          </a:xfrm>
        </p:spPr>
        <p:txBody>
          <a:bodyPr/>
          <a:lstStyle/>
          <a:p>
            <a:endParaRPr lang="en-US"/>
          </a:p>
        </p:txBody>
      </p:sp>
      <p:sp>
        <p:nvSpPr>
          <p:cNvPr id="11" name="Slide Number Placeholder 6">
            <a:extLst>
              <a:ext uri="{FF2B5EF4-FFF2-40B4-BE49-F238E27FC236}">
                <a16:creationId xmlns:a16="http://schemas.microsoft.com/office/drawing/2014/main" id="{E6030921-85A4-44BD-AB07-25A189411C06}"/>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334815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rt">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C5CE-011B-4331-A6CD-55DE9D4344A5}"/>
              </a:ext>
            </a:extLst>
          </p:cNvPr>
          <p:cNvSpPr>
            <a:spLocks noGrp="1"/>
          </p:cNvSpPr>
          <p:nvPr>
            <p:ph type="title" hasCustomPrompt="1"/>
          </p:nvPr>
        </p:nvSpPr>
        <p:spPr>
          <a:xfrm>
            <a:off x="609599" y="274638"/>
            <a:ext cx="11430455" cy="1143000"/>
          </a:xfrm>
        </p:spPr>
        <p:txBody>
          <a:bodyPr vert="horz" lIns="91440" tIns="45720" rIns="91440" bIns="45720" rtlCol="0" anchor="ctr">
            <a:normAutofit/>
          </a:bodyPr>
          <a:lstStyle>
            <a:lvl1pPr>
              <a:defRPr lang="en-US" dirty="0"/>
            </a:lvl1pPr>
          </a:lstStyle>
          <a:p>
            <a:pPr marL="0" lvl="0"/>
            <a:r>
              <a:rPr lang="en-US"/>
              <a:t>Chart with table</a:t>
            </a:r>
          </a:p>
        </p:txBody>
      </p:sp>
      <p:graphicFrame>
        <p:nvGraphicFramePr>
          <p:cNvPr id="7" name="Chart 6">
            <a:extLst>
              <a:ext uri="{FF2B5EF4-FFF2-40B4-BE49-F238E27FC236}">
                <a16:creationId xmlns:a16="http://schemas.microsoft.com/office/drawing/2014/main" id="{8D4D4F2A-0AAB-47F2-9BF8-CB56A5A7B277}"/>
              </a:ext>
            </a:extLst>
          </p:cNvPr>
          <p:cNvGraphicFramePr/>
          <p:nvPr userDrawn="1">
            <p:extLst>
              <p:ext uri="{D42A27DB-BD31-4B8C-83A1-F6EECF244321}">
                <p14:modId xmlns:p14="http://schemas.microsoft.com/office/powerpoint/2010/main" val="1144958770"/>
              </p:ext>
            </p:extLst>
          </p:nvPr>
        </p:nvGraphicFramePr>
        <p:xfrm>
          <a:off x="151945" y="1174059"/>
          <a:ext cx="9544051" cy="6010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789F8988-2E59-4E9C-ABA6-9155E82B20FE}"/>
              </a:ext>
            </a:extLst>
          </p:cNvPr>
          <p:cNvGraphicFramePr>
            <a:graphicFrameLocks noGrp="1"/>
          </p:cNvGraphicFramePr>
          <p:nvPr userDrawn="1">
            <p:extLst>
              <p:ext uri="{D42A27DB-BD31-4B8C-83A1-F6EECF244321}">
                <p14:modId xmlns:p14="http://schemas.microsoft.com/office/powerpoint/2010/main" val="2042315711"/>
              </p:ext>
            </p:extLst>
          </p:nvPr>
        </p:nvGraphicFramePr>
        <p:xfrm>
          <a:off x="8230055" y="2898417"/>
          <a:ext cx="3810000" cy="3213100"/>
        </p:xfrm>
        <a:graphic>
          <a:graphicData uri="http://schemas.openxmlformats.org/drawingml/2006/table">
            <a:tbl>
              <a:tblPr firstRow="1" bandRow="1">
                <a:tableStyleId>{3B4B98B0-60AC-42C2-AFA5-B58CD77FA1E5}</a:tableStyleId>
              </a:tblPr>
              <a:tblGrid>
                <a:gridCol w="2504924">
                  <a:extLst>
                    <a:ext uri="{9D8B030D-6E8A-4147-A177-3AD203B41FA5}">
                      <a16:colId xmlns:a16="http://schemas.microsoft.com/office/drawing/2014/main" val="3193454351"/>
                    </a:ext>
                  </a:extLst>
                </a:gridCol>
                <a:gridCol w="1305076">
                  <a:extLst>
                    <a:ext uri="{9D8B030D-6E8A-4147-A177-3AD203B41FA5}">
                      <a16:colId xmlns:a16="http://schemas.microsoft.com/office/drawing/2014/main" val="1954031949"/>
                    </a:ext>
                  </a:extLst>
                </a:gridCol>
              </a:tblGrid>
              <a:tr h="292100">
                <a:tc>
                  <a:txBody>
                    <a:bodyPr/>
                    <a:lstStyle/>
                    <a:p>
                      <a:pPr algn="l" fontAlgn="b"/>
                      <a:r>
                        <a:rPr lang="en-US" sz="1600" b="1" u="none" strike="noStrike">
                          <a:solidFill>
                            <a:schemeClr val="tx1"/>
                          </a:solidFill>
                          <a:effectLst/>
                        </a:rPr>
                        <a:t>Section</a:t>
                      </a:r>
                      <a:endParaRPr lang="en-US" sz="1600" b="1" i="0" u="none" strike="noStrike">
                        <a:solidFill>
                          <a:schemeClr val="tx1"/>
                        </a:solidFill>
                        <a:effectLst/>
                        <a:latin typeface="Calibri" panose="020F0502020204030204" pitchFamily="34" charset="0"/>
                      </a:endParaRPr>
                    </a:p>
                  </a:txBody>
                  <a:tcPr marL="12700" marR="12700" marT="12700" marB="0" anchor="b"/>
                </a:tc>
                <a:tc>
                  <a:txBody>
                    <a:bodyPr/>
                    <a:lstStyle/>
                    <a:p>
                      <a:pPr algn="r" fontAlgn="b"/>
                      <a:r>
                        <a:rPr lang="en-US" sz="1600" b="1" u="none" strike="noStrike">
                          <a:solidFill>
                            <a:srgbClr val="000000"/>
                          </a:solidFill>
                          <a:effectLst/>
                        </a:rPr>
                        <a:t>Sessions</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950365337"/>
                  </a:ext>
                </a:extLst>
              </a:tr>
              <a:tr h="292100">
                <a:tc>
                  <a:txBody>
                    <a:bodyPr/>
                    <a:lstStyle/>
                    <a:p>
                      <a:pPr algn="l" fontAlgn="b"/>
                      <a:r>
                        <a:rPr lang="en-US" sz="1600" u="none" strike="noStrike">
                          <a:effectLst/>
                        </a:rPr>
                        <a:t>How Revenue Works</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2741</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570808868"/>
                  </a:ext>
                </a:extLst>
              </a:tr>
              <a:tr h="292100">
                <a:tc>
                  <a:txBody>
                    <a:bodyPr/>
                    <a:lstStyle/>
                    <a:p>
                      <a:pPr algn="l" fontAlgn="b"/>
                      <a:r>
                        <a:rPr lang="en-US" sz="1600" u="none" strike="noStrike">
                          <a:effectLst/>
                        </a:rPr>
                        <a:t>Home</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1089</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694528277"/>
                  </a:ext>
                </a:extLst>
              </a:tr>
              <a:tr h="292100">
                <a:tc>
                  <a:txBody>
                    <a:bodyPr/>
                    <a:lstStyle/>
                    <a:p>
                      <a:pPr algn="l" fontAlgn="b"/>
                      <a:r>
                        <a:rPr lang="en-US" sz="1600" u="none" strike="noStrike">
                          <a:effectLst/>
                        </a:rPr>
                        <a:t>Downloads</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184</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4163210050"/>
                  </a:ext>
                </a:extLst>
              </a:tr>
              <a:tr h="292100">
                <a:tc>
                  <a:txBody>
                    <a:bodyPr/>
                    <a:lstStyle/>
                    <a:p>
                      <a:pPr algn="l" fontAlgn="b"/>
                      <a:r>
                        <a:rPr lang="en-US" sz="1600" u="none" strike="noStrike">
                          <a:effectLst/>
                        </a:rPr>
                        <a:t>Query Data</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140</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474214537"/>
                  </a:ext>
                </a:extLst>
              </a:tr>
              <a:tr h="292100">
                <a:tc>
                  <a:txBody>
                    <a:bodyPr/>
                    <a:lstStyle/>
                    <a:p>
                      <a:pPr algn="l" fontAlgn="b"/>
                      <a:r>
                        <a:rPr lang="en-US" sz="1600" u="none" strike="noStrike">
                          <a:effectLst/>
                        </a:rPr>
                        <a:t>Explore</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104</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601266197"/>
                  </a:ext>
                </a:extLst>
              </a:tr>
              <a:tr h="292100">
                <a:tc>
                  <a:txBody>
                    <a:bodyPr/>
                    <a:lstStyle/>
                    <a:p>
                      <a:pPr algn="l" fontAlgn="b"/>
                      <a:r>
                        <a:rPr lang="en-US" sz="1600" u="none" strike="noStrike">
                          <a:effectLst/>
                        </a:rPr>
                        <a:t>Glossary</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10</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764259923"/>
                  </a:ext>
                </a:extLst>
              </a:tr>
              <a:tr h="292100">
                <a:tc>
                  <a:txBody>
                    <a:bodyPr/>
                    <a:lstStyle/>
                    <a:p>
                      <a:pPr algn="l" fontAlgn="b"/>
                      <a:r>
                        <a:rPr lang="en-US" sz="1600" u="none" strike="noStrike">
                          <a:effectLst/>
                        </a:rPr>
                        <a:t>Fact Sheet</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7</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9719693"/>
                  </a:ext>
                </a:extLst>
              </a:tr>
              <a:tr h="292100">
                <a:tc>
                  <a:txBody>
                    <a:bodyPr/>
                    <a:lstStyle/>
                    <a:p>
                      <a:pPr algn="l" fontAlgn="b"/>
                      <a:r>
                        <a:rPr lang="en-US" sz="1600" u="none" strike="noStrike">
                          <a:effectLst/>
                        </a:rPr>
                        <a:t>About</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4</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918800638"/>
                  </a:ext>
                </a:extLst>
              </a:tr>
              <a:tr h="292100">
                <a:tc>
                  <a:txBody>
                    <a:bodyPr/>
                    <a:lstStyle/>
                    <a:p>
                      <a:pPr algn="l" fontAlgn="b"/>
                      <a:r>
                        <a:rPr lang="en-US" sz="1600" u="none" strike="noStrike">
                          <a:effectLst/>
                        </a:rPr>
                        <a:t>Pattern Library</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2</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865983644"/>
                  </a:ext>
                </a:extLst>
              </a:tr>
              <a:tr h="292100">
                <a:tc>
                  <a:txBody>
                    <a:bodyPr/>
                    <a:lstStyle/>
                    <a:p>
                      <a:pPr algn="l" fontAlgn="b"/>
                      <a:r>
                        <a:rPr lang="en-US" sz="1600" u="none" strike="noStrike">
                          <a:effectLst/>
                        </a:rPr>
                        <a:t>Search Results</a:t>
                      </a:r>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r>
                        <a:rPr lang="en-US" sz="1600" u="none" strike="noStrike">
                          <a:effectLst/>
                        </a:rPr>
                        <a:t>1</a:t>
                      </a:r>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105253875"/>
                  </a:ext>
                </a:extLst>
              </a:tr>
            </a:tbl>
          </a:graphicData>
        </a:graphic>
      </p:graphicFrame>
      <p:sp>
        <p:nvSpPr>
          <p:cNvPr id="9" name="Slide Number Placeholder 6">
            <a:extLst>
              <a:ext uri="{FF2B5EF4-FFF2-40B4-BE49-F238E27FC236}">
                <a16:creationId xmlns:a16="http://schemas.microsoft.com/office/drawing/2014/main" id="{504B9A58-BF3C-43AD-9DDA-2E7C75D07784}"/>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1968328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C7C2-C493-4308-BEB9-8C558E630CBF}"/>
              </a:ext>
            </a:extLst>
          </p:cNvPr>
          <p:cNvSpPr>
            <a:spLocks noGrp="1"/>
          </p:cNvSpPr>
          <p:nvPr>
            <p:ph type="title" hasCustomPrompt="1"/>
          </p:nvPr>
        </p:nvSpPr>
        <p:spPr/>
        <p:txBody>
          <a:bodyPr vert="horz" lIns="91440" tIns="45720" rIns="91440" bIns="45720" rtlCol="0" anchor="ctr">
            <a:normAutofit/>
          </a:bodyPr>
          <a:lstStyle>
            <a:lvl1pPr>
              <a:defRPr lang="en-US" dirty="0"/>
            </a:lvl1pPr>
          </a:lstStyle>
          <a:p>
            <a:pPr marL="0" lvl="0"/>
            <a:r>
              <a:rPr lang="en-US"/>
              <a:t>Table</a:t>
            </a:r>
          </a:p>
        </p:txBody>
      </p:sp>
      <p:graphicFrame>
        <p:nvGraphicFramePr>
          <p:cNvPr id="4" name="Table 3">
            <a:extLst>
              <a:ext uri="{FF2B5EF4-FFF2-40B4-BE49-F238E27FC236}">
                <a16:creationId xmlns:a16="http://schemas.microsoft.com/office/drawing/2014/main" id="{DEDA6379-FFA5-4221-B304-16E6BFB74429}"/>
              </a:ext>
            </a:extLst>
          </p:cNvPr>
          <p:cNvGraphicFramePr>
            <a:graphicFrameLocks noGrp="1"/>
          </p:cNvGraphicFramePr>
          <p:nvPr userDrawn="1">
            <p:extLst>
              <p:ext uri="{D42A27DB-BD31-4B8C-83A1-F6EECF244321}">
                <p14:modId xmlns:p14="http://schemas.microsoft.com/office/powerpoint/2010/main" val="995644537"/>
              </p:ext>
            </p:extLst>
          </p:nvPr>
        </p:nvGraphicFramePr>
        <p:xfrm>
          <a:off x="609600" y="1734635"/>
          <a:ext cx="3810000" cy="3213100"/>
        </p:xfrm>
        <a:graphic>
          <a:graphicData uri="http://schemas.openxmlformats.org/drawingml/2006/table">
            <a:tbl>
              <a:tblPr firstRow="1" bandRow="1">
                <a:tableStyleId>{3B4B98B0-60AC-42C2-AFA5-B58CD77FA1E5}</a:tableStyleId>
              </a:tblPr>
              <a:tblGrid>
                <a:gridCol w="2504924">
                  <a:extLst>
                    <a:ext uri="{9D8B030D-6E8A-4147-A177-3AD203B41FA5}">
                      <a16:colId xmlns:a16="http://schemas.microsoft.com/office/drawing/2014/main" val="3193454351"/>
                    </a:ext>
                  </a:extLst>
                </a:gridCol>
                <a:gridCol w="1305076">
                  <a:extLst>
                    <a:ext uri="{9D8B030D-6E8A-4147-A177-3AD203B41FA5}">
                      <a16:colId xmlns:a16="http://schemas.microsoft.com/office/drawing/2014/main" val="1954031949"/>
                    </a:ext>
                  </a:extLst>
                </a:gridCol>
              </a:tblGrid>
              <a:tr h="292100">
                <a:tc>
                  <a:txBody>
                    <a:bodyPr/>
                    <a:lstStyle/>
                    <a:p>
                      <a:pPr algn="l" fontAlgn="b"/>
                      <a:endParaRPr lang="en-US" sz="1600" b="1" i="0" u="none" strike="noStrike">
                        <a:solidFill>
                          <a:schemeClr val="tx1"/>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95036533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570808868"/>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69452827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4163210050"/>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47421453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60126619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764259923"/>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9719693"/>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918800638"/>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865983644"/>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12700" marR="12700"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105253875"/>
                  </a:ext>
                </a:extLst>
              </a:tr>
            </a:tbl>
          </a:graphicData>
        </a:graphic>
      </p:graphicFrame>
      <p:sp>
        <p:nvSpPr>
          <p:cNvPr id="6" name="Slide Number Placeholder 6">
            <a:extLst>
              <a:ext uri="{FF2B5EF4-FFF2-40B4-BE49-F238E27FC236}">
                <a16:creationId xmlns:a16="http://schemas.microsoft.com/office/drawing/2014/main" id="{D302D5C9-8328-4B69-B136-3013F1F45BD2}"/>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111654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115307"/>
            <a:ext cx="103632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4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914400" y="3417455"/>
            <a:ext cx="10363200" cy="970276"/>
          </a:xfrm>
          <a:noFill/>
          <a:ln>
            <a:noFill/>
          </a:ln>
        </p:spPr>
        <p:txBody>
          <a:bodyPr anchor="ctr"/>
          <a:lstStyle>
            <a:lvl1pPr marL="0" indent="0" algn="ctr">
              <a:buNone/>
              <a:defRPr sz="20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775C988-7BA5-46D9-BD67-F8EE02BA5C6B}"/>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1217739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115307"/>
            <a:ext cx="103632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4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914400" y="3417455"/>
            <a:ext cx="10363200" cy="970276"/>
          </a:xfrm>
          <a:noFill/>
          <a:ln>
            <a:noFill/>
          </a:ln>
        </p:spPr>
        <p:txBody>
          <a:bodyPr anchor="ctr"/>
          <a:lstStyle>
            <a:lvl1pPr marL="0" indent="0" algn="ctr">
              <a:buNone/>
              <a:defRPr sz="20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15B1F6A-6A99-4ED7-AE17-12E346CBE33B}"/>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333930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7F7F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152400"/>
            <a:ext cx="10972799" cy="1143000"/>
          </a:xfrm>
        </p:spPr>
        <p:txBody>
          <a:bodyPr/>
          <a:lstStyle>
            <a:lvl1pPr>
              <a:defRPr/>
            </a:lvl1pPr>
          </a:lstStyle>
          <a:p>
            <a:r>
              <a:rPr lang="en-US"/>
              <a:t>Slide title</a:t>
            </a:r>
          </a:p>
        </p:txBody>
      </p:sp>
      <p:sp>
        <p:nvSpPr>
          <p:cNvPr id="3" name="Content Placeholder 2"/>
          <p:cNvSpPr>
            <a:spLocks noGrp="1"/>
          </p:cNvSpPr>
          <p:nvPr>
            <p:ph idx="1" hasCustomPrompt="1"/>
          </p:nvPr>
        </p:nvSpPr>
        <p:spPr/>
        <p:txBody>
          <a:bodyPr/>
          <a:lstStyle>
            <a:lvl1pPr>
              <a:defRPr/>
            </a:lvl1pPr>
            <a:lvl2pPr marL="742950" indent="-285750">
              <a:buFont typeface="Arial" panose="020B0604020202020204" pitchFamily="34" charset="0"/>
              <a:buChar char="•"/>
              <a:defRPr/>
            </a:lvl2pPr>
            <a:lvl4pPr marL="1600200" indent="-228600">
              <a:buFont typeface="Arial" panose="020B0604020202020204" pitchFamily="34" charset="0"/>
              <a:buChar char="•"/>
              <a:defRPr/>
            </a:lvl4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58D6CA3D-484D-481F-9898-F1D606D5DD3B}"/>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308094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F7F7F7"/>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8096E7-6949-459B-A396-14B16B30B795}"/>
              </a:ext>
            </a:extLst>
          </p:cNvPr>
          <p:cNvSpPr>
            <a:spLocks noGrp="1"/>
          </p:cNvSpPr>
          <p:nvPr>
            <p:ph type="title" hasCustomPrompt="1"/>
          </p:nvPr>
        </p:nvSpPr>
        <p:spPr>
          <a:xfrm>
            <a:off x="609599" y="152400"/>
            <a:ext cx="10972799" cy="1143000"/>
          </a:xfrm>
        </p:spPr>
        <p:txBody>
          <a:bodyPr/>
          <a:lstStyle>
            <a:lvl1pPr>
              <a:defRPr/>
            </a:lvl1pPr>
          </a:lstStyle>
          <a:p>
            <a:r>
              <a:rPr lang="en-US"/>
              <a:t>Slide title</a:t>
            </a:r>
          </a:p>
        </p:txBody>
      </p:sp>
      <p:sp>
        <p:nvSpPr>
          <p:cNvPr id="3" name="Content Placeholder 2"/>
          <p:cNvSpPr>
            <a:spLocks noGrp="1"/>
          </p:cNvSpPr>
          <p:nvPr>
            <p:ph sz="half" idx="1"/>
          </p:nvPr>
        </p:nvSpPr>
        <p:spPr>
          <a:xfrm>
            <a:off x="609600" y="17224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224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E7159B12-72BB-4CF3-AF41-9A2471179908}"/>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9530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7F7F7"/>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BD77889-F441-4E0B-989A-F6A913BAF3CA}"/>
              </a:ext>
            </a:extLst>
          </p:cNvPr>
          <p:cNvSpPr>
            <a:spLocks noGrp="1"/>
          </p:cNvSpPr>
          <p:nvPr>
            <p:ph type="title" hasCustomPrompt="1"/>
          </p:nvPr>
        </p:nvSpPr>
        <p:spPr>
          <a:xfrm>
            <a:off x="609599" y="152400"/>
            <a:ext cx="10972799" cy="1143000"/>
          </a:xfrm>
        </p:spPr>
        <p:txBody>
          <a:bodyPr/>
          <a:lstStyle>
            <a:lvl1pPr>
              <a:defRPr/>
            </a:lvl1pPr>
          </a:lstStyle>
          <a:p>
            <a:r>
              <a:rPr lang="en-US"/>
              <a:t>Slide title</a:t>
            </a:r>
          </a:p>
        </p:txBody>
      </p:sp>
      <p:sp>
        <p:nvSpPr>
          <p:cNvPr id="3" name="Text Placeholder 2"/>
          <p:cNvSpPr>
            <a:spLocks noGrp="1"/>
          </p:cNvSpPr>
          <p:nvPr>
            <p:ph type="body" idx="1"/>
          </p:nvPr>
        </p:nvSpPr>
        <p:spPr>
          <a:xfrm>
            <a:off x="609600" y="1535113"/>
            <a:ext cx="5386917"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860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2860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CC43BB00-7D79-4007-B740-6A3461822CBA}"/>
              </a:ext>
            </a:extLst>
          </p:cNvPr>
          <p:cNvSpPr>
            <a:spLocks noGrp="1"/>
          </p:cNvSpPr>
          <p:nvPr>
            <p:ph type="sldNum" sz="quarter" idx="10"/>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2294833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7F7F7"/>
        </a:solidFill>
        <a:effectLst/>
      </p:bgPr>
    </p:bg>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F32B7B60-283C-42E0-8AA4-85C7C696E8AE}"/>
              </a:ext>
            </a:extLst>
          </p:cNvPr>
          <p:cNvSpPr>
            <a:spLocks noGrp="1"/>
          </p:cNvSpPr>
          <p:nvPr>
            <p:ph type="title" idx="4294967295"/>
          </p:nvPr>
        </p:nvSpPr>
        <p:spPr>
          <a:xfrm>
            <a:off x="609600" y="274638"/>
            <a:ext cx="9956800" cy="1143000"/>
          </a:xfrm>
        </p:spPr>
        <p:txBody>
          <a:bodyPr/>
          <a:lstStyle/>
          <a:p>
            <a:endParaRPr lang="en-US"/>
          </a:p>
        </p:txBody>
      </p:sp>
      <p:sp>
        <p:nvSpPr>
          <p:cNvPr id="5" name="Slide Number Placeholder 6">
            <a:extLst>
              <a:ext uri="{FF2B5EF4-FFF2-40B4-BE49-F238E27FC236}">
                <a16:creationId xmlns:a16="http://schemas.microsoft.com/office/drawing/2014/main" id="{79D9014B-A10E-4373-89E1-FBB173AB6326}"/>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311698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rgbClr val="F7F7F7"/>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06180DA-BF81-46CB-BB99-7BA059F16765}"/>
              </a:ext>
            </a:extLst>
          </p:cNvPr>
          <p:cNvSpPr>
            <a:spLocks noGrp="1"/>
          </p:cNvSpPr>
          <p:nvPr>
            <p:ph type="title" hasCustomPrompt="1"/>
          </p:nvPr>
        </p:nvSpPr>
        <p:spPr>
          <a:xfrm>
            <a:off x="609599" y="152400"/>
            <a:ext cx="10972799" cy="1143000"/>
          </a:xfrm>
        </p:spPr>
        <p:txBody>
          <a:bodyPr vert="horz" lIns="91440" tIns="45720" rIns="91440" bIns="45720" rtlCol="0" anchor="ctr">
            <a:normAutofit/>
          </a:bodyPr>
          <a:lstStyle>
            <a:lvl1pPr>
              <a:defRPr lang="en-US" dirty="0"/>
            </a:lvl1pPr>
          </a:lstStyle>
          <a:p>
            <a:pPr marL="0" lvl="0"/>
            <a:r>
              <a:rPr lang="en-US"/>
              <a:t>Slide title</a:t>
            </a:r>
          </a:p>
        </p:txBody>
      </p:sp>
      <p:sp>
        <p:nvSpPr>
          <p:cNvPr id="3" name="Picture Placeholder 2"/>
          <p:cNvSpPr>
            <a:spLocks noGrp="1"/>
          </p:cNvSpPr>
          <p:nvPr>
            <p:ph type="pic" idx="1"/>
          </p:nvPr>
        </p:nvSpPr>
        <p:spPr>
          <a:xfrm>
            <a:off x="1320800" y="1828800"/>
            <a:ext cx="9550400" cy="4114800"/>
          </a:xfrm>
          <a:effectLst>
            <a:outerShdw blurRad="63500" sx="102000" sy="102000" algn="ctr" rotWithShape="0">
              <a:prstClr val="black">
                <a:alpha val="3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320800" y="6054970"/>
            <a:ext cx="9550400" cy="3048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a:extLst>
              <a:ext uri="{FF2B5EF4-FFF2-40B4-BE49-F238E27FC236}">
                <a16:creationId xmlns:a16="http://schemas.microsoft.com/office/drawing/2014/main" id="{BC2B5D1C-6CE0-455C-8846-AD46E0A2E166}"/>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Tree>
    <p:extLst>
      <p:ext uri="{BB962C8B-B14F-4D97-AF65-F5344CB8AC3E}">
        <p14:creationId xmlns:p14="http://schemas.microsoft.com/office/powerpoint/2010/main" val="504420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ig number" preserve="1" userDrawn="1">
  <p:cSld name="Big number">
    <p:bg>
      <p:bgPr>
        <a:solidFill>
          <a:srgbClr val="F7F7F7"/>
        </a:solidFill>
        <a:effectLst/>
      </p:bgPr>
    </p:bg>
    <p:spTree>
      <p:nvGrpSpPr>
        <p:cNvPr id="1" name="Shape 46"/>
        <p:cNvGrpSpPr/>
        <p:nvPr/>
      </p:nvGrpSpPr>
      <p:grpSpPr>
        <a:xfrm>
          <a:off x="0" y="0"/>
          <a:ext cx="0" cy="0"/>
          <a:chOff x="0" y="0"/>
          <a:chExt cx="0" cy="0"/>
        </a:xfrm>
      </p:grpSpPr>
      <p:sp>
        <p:nvSpPr>
          <p:cNvPr id="9" name="Title 7">
            <a:extLst>
              <a:ext uri="{FF2B5EF4-FFF2-40B4-BE49-F238E27FC236}">
                <a16:creationId xmlns:a16="http://schemas.microsoft.com/office/drawing/2014/main" id="{7A88BB19-EE9D-4447-884E-A93CACDC5C86}"/>
              </a:ext>
            </a:extLst>
          </p:cNvPr>
          <p:cNvSpPr>
            <a:spLocks noGrp="1"/>
          </p:cNvSpPr>
          <p:nvPr>
            <p:ph type="title" idx="4294967295"/>
          </p:nvPr>
        </p:nvSpPr>
        <p:spPr>
          <a:xfrm>
            <a:off x="609600" y="274638"/>
            <a:ext cx="9956800" cy="1143000"/>
          </a:xfrm>
        </p:spPr>
        <p:txBody>
          <a:bodyPr/>
          <a:lstStyle/>
          <a:p>
            <a:endParaRPr lang="en-US"/>
          </a:p>
        </p:txBody>
      </p:sp>
      <p:sp>
        <p:nvSpPr>
          <p:cNvPr id="12" name="Slide Number Placeholder 6">
            <a:extLst>
              <a:ext uri="{FF2B5EF4-FFF2-40B4-BE49-F238E27FC236}">
                <a16:creationId xmlns:a16="http://schemas.microsoft.com/office/drawing/2014/main" id="{9C0B9E19-0951-4992-9AF7-80C52D495C5A}"/>
              </a:ext>
            </a:extLst>
          </p:cNvPr>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sp>
        <p:nvSpPr>
          <p:cNvPr id="3" name="Text Placeholder 2">
            <a:extLst>
              <a:ext uri="{FF2B5EF4-FFF2-40B4-BE49-F238E27FC236}">
                <a16:creationId xmlns:a16="http://schemas.microsoft.com/office/drawing/2014/main" id="{282A8D70-12ED-475D-9185-053853F41F0B}"/>
              </a:ext>
            </a:extLst>
          </p:cNvPr>
          <p:cNvSpPr>
            <a:spLocks noGrp="1"/>
          </p:cNvSpPr>
          <p:nvPr>
            <p:ph type="body" sz="quarter" idx="10" hasCustomPrompt="1"/>
          </p:nvPr>
        </p:nvSpPr>
        <p:spPr>
          <a:xfrm>
            <a:off x="3653630" y="2733243"/>
            <a:ext cx="3868738" cy="1515484"/>
          </a:xfrm>
        </p:spPr>
        <p:txBody>
          <a:bodyPr/>
          <a:lstStyle>
            <a:lvl1pPr marL="0" indent="0">
              <a:buNone/>
              <a:defRPr/>
            </a:lvl1pPr>
          </a:lstStyle>
          <a:p>
            <a:pPr algn="ctr"/>
            <a:r>
              <a:rPr lang="en-US" sz="9600">
                <a:solidFill>
                  <a:srgbClr val="1C304A"/>
                </a:solidFill>
              </a:rPr>
              <a:t>XX%</a:t>
            </a:r>
            <a:endParaRPr lang="en-US" sz="9600">
              <a:solidFill>
                <a:srgbClr val="1C304A"/>
              </a:solidFill>
              <a:latin typeface="Roboto"/>
            </a:endParaRPr>
          </a:p>
          <a:p>
            <a:pPr lvl="4"/>
            <a:endParaRPr lang="en-US"/>
          </a:p>
        </p:txBody>
      </p:sp>
      <p:sp>
        <p:nvSpPr>
          <p:cNvPr id="5" name="Text Placeholder 4">
            <a:extLst>
              <a:ext uri="{FF2B5EF4-FFF2-40B4-BE49-F238E27FC236}">
                <a16:creationId xmlns:a16="http://schemas.microsoft.com/office/drawing/2014/main" id="{09B6F716-2488-4536-BF4F-07165F2A70E7}"/>
              </a:ext>
            </a:extLst>
          </p:cNvPr>
          <p:cNvSpPr>
            <a:spLocks noGrp="1"/>
          </p:cNvSpPr>
          <p:nvPr>
            <p:ph type="body" sz="quarter" idx="11" hasCustomPrompt="1"/>
          </p:nvPr>
        </p:nvSpPr>
        <p:spPr>
          <a:xfrm>
            <a:off x="4207018" y="4405745"/>
            <a:ext cx="2761961" cy="914400"/>
          </a:xfrm>
        </p:spPr>
        <p:txBody>
          <a:bodyPr/>
          <a:lstStyle>
            <a:lvl1pPr marL="0" indent="0">
              <a:buNone/>
              <a:defRPr lang="en-US" sz="2400" i="0" kern="1200" dirty="0" smtClean="0">
                <a:solidFill>
                  <a:schemeClr val="tx1"/>
                </a:solidFill>
                <a:effectLst/>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i="0">
                <a:solidFill>
                  <a:schemeClr val="tx1"/>
                </a:solidFill>
                <a:effectLst/>
                <a:latin typeface="Roboto"/>
              </a:rPr>
              <a:t>descriptor</a:t>
            </a:r>
            <a:endParaRPr lang="en-US" sz="3200">
              <a:solidFill>
                <a:schemeClr val="tx1"/>
              </a:solidFill>
              <a:latin typeface="Roboto"/>
            </a:endParaRPr>
          </a:p>
          <a:p>
            <a:pPr lvl="0"/>
            <a:endParaRPr lang="en-US"/>
          </a:p>
        </p:txBody>
      </p:sp>
    </p:spTree>
    <p:extLst>
      <p:ext uri="{BB962C8B-B14F-4D97-AF65-F5344CB8AC3E}">
        <p14:creationId xmlns:p14="http://schemas.microsoft.com/office/powerpoint/2010/main" val="1933538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40A5E41-9DF3-429F-8808-E0F7D26BB031}"/>
              </a:ext>
            </a:extLst>
          </p:cNvPr>
          <p:cNvPicPr>
            <a:picLocks noChangeAspect="1"/>
          </p:cNvPicPr>
          <p:nvPr userDrawn="1"/>
        </p:nvPicPr>
        <p:blipFill rotWithShape="1">
          <a:blip r:embed="rId14">
            <a:lum bright="70000" contrast="-70000"/>
            <a:extLst>
              <a:ext uri="{28A0092B-C50C-407E-A947-70E740481C1C}">
                <a14:useLocalDpi xmlns:a14="http://schemas.microsoft.com/office/drawing/2010/main" val="0"/>
              </a:ext>
            </a:extLst>
          </a:blip>
          <a:srcRect t="68598"/>
          <a:stretch/>
        </p:blipFill>
        <p:spPr>
          <a:xfrm>
            <a:off x="0" y="6438727"/>
            <a:ext cx="12192000" cy="455014"/>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cxnSp>
        <p:nvCxnSpPr>
          <p:cNvPr id="18" name="Straight Connector 17">
            <a:extLst>
              <a:ext uri="{FF2B5EF4-FFF2-40B4-BE49-F238E27FC236}">
                <a16:creationId xmlns:a16="http://schemas.microsoft.com/office/drawing/2014/main" id="{2F90698F-8EFD-4C2C-80ED-4456421D82B9}"/>
              </a:ext>
            </a:extLst>
          </p:cNvPr>
          <p:cNvCxnSpPr/>
          <p:nvPr userDrawn="1"/>
        </p:nvCxnSpPr>
        <p:spPr>
          <a:xfrm>
            <a:off x="0" y="6477000"/>
            <a:ext cx="12192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ED30DA6-3D38-4F29-92B7-1842F4F6D21D}"/>
              </a:ext>
            </a:extLst>
          </p:cNvPr>
          <p:cNvSpPr/>
          <p:nvPr userDrawn="1"/>
        </p:nvSpPr>
        <p:spPr>
          <a:xfrm>
            <a:off x="0" y="6438726"/>
            <a:ext cx="12192000" cy="455015"/>
          </a:xfrm>
          <a:prstGeom prst="rect">
            <a:avLst/>
          </a:prstGeom>
          <a:solidFill>
            <a:schemeClr val="bg1">
              <a:alpha val="10000"/>
            </a:scheme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4" name="Straight Connector 13"/>
          <p:cNvCxnSpPr/>
          <p:nvPr/>
        </p:nvCxnSpPr>
        <p:spPr>
          <a:xfrm>
            <a:off x="0" y="6477000"/>
            <a:ext cx="12192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609600" y="274638"/>
            <a:ext cx="9956800" cy="1143000"/>
          </a:xfrm>
          <a:prstGeom prst="rect">
            <a:avLst/>
          </a:prstGeom>
        </p:spPr>
        <p:txBody>
          <a:bodyPr vert="horz" lIns="91440" tIns="45720" rIns="91440" bIns="45720" rtlCol="0" anchor="ctr">
            <a:normAutofit/>
          </a:bodyPr>
          <a:lstStyle/>
          <a:p>
            <a:r>
              <a:rPr lang="en-US"/>
              <a:t>Slide title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a:p>
            <a:pPr lvl="0"/>
            <a:endParaRPr lang="en-US"/>
          </a:p>
        </p:txBody>
      </p:sp>
      <p:sp>
        <p:nvSpPr>
          <p:cNvPr id="9" name="TextBox 8"/>
          <p:cNvSpPr txBox="1"/>
          <p:nvPr/>
        </p:nvSpPr>
        <p:spPr>
          <a:xfrm>
            <a:off x="1641523" y="6526719"/>
            <a:ext cx="2816067" cy="307777"/>
          </a:xfrm>
          <a:prstGeom prst="rect">
            <a:avLst/>
          </a:prstGeom>
          <a:noFill/>
          <a:ln>
            <a:noFill/>
          </a:ln>
        </p:spPr>
        <p:txBody>
          <a:bodyPr wrap="square" rtlCol="0" anchor="ctr">
            <a:spAutoFit/>
          </a:bodyPr>
          <a:lstStyle/>
          <a:p>
            <a:pPr algn="ctr"/>
            <a:r>
              <a:rPr lang="en-US" sz="1400" b="1" i="0">
                <a:solidFill>
                  <a:srgbClr val="262262"/>
                </a:solidFill>
                <a:latin typeface="Arial" panose="020B0604020202020204" pitchFamily="34" charset="0"/>
                <a:cs typeface="Arial" panose="020B0604020202020204" pitchFamily="34" charset="0"/>
              </a:rPr>
              <a:t>Collecting &amp; Disbursing Funds</a:t>
            </a:r>
          </a:p>
        </p:txBody>
      </p:sp>
      <p:sp>
        <p:nvSpPr>
          <p:cNvPr id="10" name="TextBox 9"/>
          <p:cNvSpPr txBox="1"/>
          <p:nvPr/>
        </p:nvSpPr>
        <p:spPr>
          <a:xfrm>
            <a:off x="5008520" y="6526719"/>
            <a:ext cx="2088046" cy="307777"/>
          </a:xfrm>
          <a:prstGeom prst="rect">
            <a:avLst/>
          </a:prstGeom>
          <a:noFill/>
          <a:ln>
            <a:noFill/>
          </a:ln>
        </p:spPr>
        <p:txBody>
          <a:bodyPr wrap="square" rtlCol="0" anchor="ctr">
            <a:spAutoFit/>
          </a:bodyPr>
          <a:lstStyle/>
          <a:p>
            <a:pPr algn="ctr"/>
            <a:r>
              <a:rPr lang="en-US" sz="1400" b="1" i="0">
                <a:solidFill>
                  <a:srgbClr val="262262"/>
                </a:solidFill>
                <a:latin typeface="Arial" panose="020B0604020202020204" pitchFamily="34" charset="0"/>
                <a:cs typeface="Arial" panose="020B0604020202020204" pitchFamily="34" charset="0"/>
              </a:rPr>
              <a:t>Achieving Compliance</a:t>
            </a:r>
          </a:p>
        </p:txBody>
      </p:sp>
      <p:sp>
        <p:nvSpPr>
          <p:cNvPr id="11" name="TextBox 10"/>
          <p:cNvSpPr txBox="1"/>
          <p:nvPr/>
        </p:nvSpPr>
        <p:spPr>
          <a:xfrm>
            <a:off x="7656639" y="6526719"/>
            <a:ext cx="2984212" cy="307777"/>
          </a:xfrm>
          <a:prstGeom prst="rect">
            <a:avLst/>
          </a:prstGeom>
          <a:noFill/>
        </p:spPr>
        <p:txBody>
          <a:bodyPr wrap="square" rtlCol="0" anchor="ctr">
            <a:spAutoFit/>
          </a:bodyPr>
          <a:lstStyle/>
          <a:p>
            <a:pPr algn="ctr"/>
            <a:r>
              <a:rPr lang="en-US" sz="1400" b="1" i="0">
                <a:solidFill>
                  <a:srgbClr val="262262"/>
                </a:solidFill>
                <a:latin typeface="Arial" panose="020B0604020202020204" pitchFamily="34" charset="0"/>
                <a:cs typeface="Arial" panose="020B0604020202020204" pitchFamily="34" charset="0"/>
              </a:rPr>
              <a:t>Reporting &amp; Sharing Information</a:t>
            </a:r>
          </a:p>
        </p:txBody>
      </p:sp>
      <p:sp>
        <p:nvSpPr>
          <p:cNvPr id="12" name="Oval 11"/>
          <p:cNvSpPr/>
          <p:nvPr/>
        </p:nvSpPr>
        <p:spPr>
          <a:xfrm>
            <a:off x="4687335" y="6634887"/>
            <a:ext cx="91440"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62262"/>
              </a:solidFill>
              <a:latin typeface="Arial" panose="020B0604020202020204" pitchFamily="34" charset="0"/>
              <a:cs typeface="Arial" panose="020B0604020202020204" pitchFamily="34" charset="0"/>
            </a:endParaRPr>
          </a:p>
        </p:txBody>
      </p:sp>
      <p:sp>
        <p:nvSpPr>
          <p:cNvPr id="13" name="Oval 12"/>
          <p:cNvSpPr/>
          <p:nvPr/>
        </p:nvSpPr>
        <p:spPr>
          <a:xfrm>
            <a:off x="7326311" y="6634887"/>
            <a:ext cx="100584"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96633"/>
              </a:solidFill>
              <a:latin typeface="Arial" panose="020B0604020202020204" pitchFamily="34" charset="0"/>
              <a:cs typeface="Arial" panose="020B0604020202020204" pitchFamily="34" charset="0"/>
            </a:endParaRPr>
          </a:p>
        </p:txBody>
      </p:sp>
      <p:sp>
        <p:nvSpPr>
          <p:cNvPr id="15" name="Slide Number Placeholder 6"/>
          <p:cNvSpPr>
            <a:spLocks noGrp="1"/>
          </p:cNvSpPr>
          <p:nvPr>
            <p:ph type="sldNum" sz="quarter" idx="4"/>
          </p:nvPr>
        </p:nvSpPr>
        <p:spPr>
          <a:xfrm>
            <a:off x="11524991" y="6481109"/>
            <a:ext cx="628316" cy="365125"/>
          </a:xfrm>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a:t>
            </a:fld>
            <a:endParaRPr lang="en-US"/>
          </a:p>
        </p:txBody>
      </p:sp>
      <p:pic>
        <p:nvPicPr>
          <p:cNvPr id="5" name="Picture 4" descr="Logo&#10;&#10;Description automatically generated with low confidence">
            <a:extLst>
              <a:ext uri="{FF2B5EF4-FFF2-40B4-BE49-F238E27FC236}">
                <a16:creationId xmlns:a16="http://schemas.microsoft.com/office/drawing/2014/main" id="{49D56216-8001-447E-8F30-A28DA5CD50C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607674" y="284298"/>
            <a:ext cx="1158017" cy="1158017"/>
          </a:xfrm>
          <a:prstGeom prst="rect">
            <a:avLst/>
          </a:prstGeom>
        </p:spPr>
      </p:pic>
    </p:spTree>
    <p:extLst>
      <p:ext uri="{BB962C8B-B14F-4D97-AF65-F5344CB8AC3E}">
        <p14:creationId xmlns:p14="http://schemas.microsoft.com/office/powerpoint/2010/main" val="4116478158"/>
      </p:ext>
    </p:extLst>
  </p:cSld>
  <p:clrMap bg1="lt1" tx1="dk1" bg2="lt2" tx2="dk2" accent1="accent1" accent2="accent2" accent3="accent3" accent4="accent4" accent5="accent5" accent6="accent6" hlink="hlink" folHlink="folHlink"/>
  <p:sldLayoutIdLst>
    <p:sldLayoutId id="2147483817" r:id="rId1"/>
    <p:sldLayoutId id="2147483816" r:id="rId2"/>
    <p:sldLayoutId id="2147483780" r:id="rId3"/>
    <p:sldLayoutId id="2147483781" r:id="rId4"/>
    <p:sldLayoutId id="2147483782" r:id="rId5"/>
    <p:sldLayoutId id="2147483783" r:id="rId6"/>
    <p:sldLayoutId id="2147483786" r:id="rId7"/>
    <p:sldLayoutId id="2147483785" r:id="rId8"/>
    <p:sldLayoutId id="2147483812" r:id="rId9"/>
    <p:sldLayoutId id="2147483813" r:id="rId10"/>
    <p:sldLayoutId id="2147483814" r:id="rId11"/>
    <p:sldLayoutId id="2147483815" r:id="rId12"/>
  </p:sldLayoutIdLst>
  <p:hf hdr="0" ftr="0" dt="0"/>
  <p:txStyles>
    <p:titleStyle>
      <a:lvl1pPr algn="l" defTabSz="914400" rtl="0" eaLnBrk="1" latinLnBrk="0" hangingPunct="1">
        <a:spcBef>
          <a:spcPct val="0"/>
        </a:spcBef>
        <a:buNone/>
        <a:defRPr sz="4400" kern="1200">
          <a:solidFill>
            <a:srgbClr val="283B9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484554"/>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48455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48455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48455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48455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EnterpriseITServiceDesk@bsee.gov" TargetMode="External"/><Relationship Id="rId2" Type="http://schemas.openxmlformats.org/officeDocument/2006/relationships/hyperlink" Target="https://emarf.onrr.gov/emarf" TargetMode="External"/><Relationship Id="rId1" Type="http://schemas.openxmlformats.org/officeDocument/2006/relationships/slideLayout" Target="../slideLayouts/slideLayout4.xml"/><Relationship Id="rId5" Type="http://schemas.openxmlformats.org/officeDocument/2006/relationships/hyperlink" Target="http://www.onrr.gov/" TargetMode="External"/><Relationship Id="rId4" Type="http://schemas.openxmlformats.org/officeDocument/2006/relationships/hyperlink" Target="https://portal.onrr.gov/"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9F80810-58CD-4D74-8FE1-706CE00F63E3}"/>
              </a:ext>
            </a:extLst>
          </p:cNvPr>
          <p:cNvSpPr>
            <a:spLocks noGrp="1"/>
          </p:cNvSpPr>
          <p:nvPr>
            <p:ph type="title"/>
          </p:nvPr>
        </p:nvSpPr>
        <p:spPr>
          <a:xfrm>
            <a:off x="0" y="143523"/>
            <a:ext cx="10972799" cy="1143000"/>
          </a:xfrm>
        </p:spPr>
        <p:txBody>
          <a:bodyPr>
            <a:normAutofit/>
          </a:bodyPr>
          <a:lstStyle/>
          <a:p>
            <a:r>
              <a:rPr lang="en-US" sz="4000" b="1" dirty="0">
                <a:solidFill>
                  <a:schemeClr val="tx1"/>
                </a:solidFill>
              </a:rPr>
              <a:t>Reporter Online Training Housekeeping</a:t>
            </a:r>
          </a:p>
        </p:txBody>
      </p:sp>
      <p:sp>
        <p:nvSpPr>
          <p:cNvPr id="6" name="Content Placeholder 4">
            <a:extLst>
              <a:ext uri="{FF2B5EF4-FFF2-40B4-BE49-F238E27FC236}">
                <a16:creationId xmlns:a16="http://schemas.microsoft.com/office/drawing/2014/main" id="{8AC1A98A-1DF0-42C2-A892-3F63CC0E230B}"/>
              </a:ext>
            </a:extLst>
          </p:cNvPr>
          <p:cNvSpPr txBox="1">
            <a:spLocks/>
          </p:cNvSpPr>
          <p:nvPr/>
        </p:nvSpPr>
        <p:spPr>
          <a:xfrm>
            <a:off x="467558" y="1475914"/>
            <a:ext cx="10972800" cy="4525963"/>
          </a:xfrm>
          <a:prstGeom prst="rect">
            <a:avLst/>
          </a:prstGeom>
          <a:noFill/>
          <a:ln>
            <a:noFill/>
          </a:ln>
        </p:spPr>
        <p:txBody>
          <a:bodyPr vert="horz" lIns="91440" tIns="45720" rIns="91440" bIns="45720" rtlCol="0" anchor="ctr">
            <a:normAutofit fontScale="92500" lnSpcReduction="20000"/>
          </a:bodyPr>
          <a:lstStyle>
            <a:lvl1pPr marL="0" indent="0" algn="ctr" defTabSz="914400" rtl="0" eaLnBrk="1" latinLnBrk="0" hangingPunct="1">
              <a:spcBef>
                <a:spcPct val="20000"/>
              </a:spcBef>
              <a:buFont typeface="Arial" panose="020B0604020202020204" pitchFamily="34" charset="0"/>
              <a:buNone/>
              <a:defRPr sz="2000" kern="1200">
                <a:solidFill>
                  <a:srgbClr val="002060"/>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All participants will be muted upon joining the training due to the large class size.</a:t>
            </a:r>
            <a:br>
              <a:rPr lang="en-US" dirty="0">
                <a:solidFill>
                  <a:schemeClr val="tx1"/>
                </a:solidFill>
              </a:rPr>
            </a:b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Please use the Audio heading at the top of the screen to test your speakers or headset. If you do not hear anything or do not have speakers, please click Audio – Audio Conference and follow the “Use Phone” instructions to listen via teleconference.  Phone users, please mute yourselves upon entry.</a:t>
            </a:r>
            <a:br>
              <a:rPr lang="en-US" dirty="0">
                <a:solidFill>
                  <a:schemeClr val="tx1"/>
                </a:solidFill>
              </a:rPr>
            </a:b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Please use the WebEx Question and Answer feature to ask any questions. This feature is located at the top-right corner of the screen and says Q&amp;A with a question mark. Please make sure to select “All Participants” when asking a question.</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Please use the Chat feature for technical issues and select “All Panelists” in the dropdown.  This will get you a faster response.</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We will be using a closed captioning service during our </a:t>
            </a:r>
            <a:r>
              <a:rPr lang="en-US" dirty="0" err="1">
                <a:solidFill>
                  <a:schemeClr val="tx1"/>
                </a:solidFill>
              </a:rPr>
              <a:t>Webex</a:t>
            </a:r>
            <a:r>
              <a:rPr lang="en-US" dirty="0">
                <a:solidFill>
                  <a:schemeClr val="tx1"/>
                </a:solidFill>
              </a:rPr>
              <a:t> trainings.  Please dropdown the multi-media feature or select the multi-media feature to view the closed captioning.</a:t>
            </a:r>
          </a:p>
        </p:txBody>
      </p:sp>
      <p:sp>
        <p:nvSpPr>
          <p:cNvPr id="4" name="Slide Number Placeholder 3">
            <a:extLst>
              <a:ext uri="{FF2B5EF4-FFF2-40B4-BE49-F238E27FC236}">
                <a16:creationId xmlns:a16="http://schemas.microsoft.com/office/drawing/2014/main" id="{75822660-5927-4BD5-9246-74A35D312671}"/>
              </a:ext>
            </a:extLst>
          </p:cNvPr>
          <p:cNvSpPr>
            <a:spLocks noGrp="1"/>
          </p:cNvSpPr>
          <p:nvPr>
            <p:ph type="sldNum" sz="quarter" idx="4"/>
          </p:nvPr>
        </p:nvSpPr>
        <p:spPr/>
        <p:txBody>
          <a:bodyPr/>
          <a:lstStyle/>
          <a:p>
            <a:fld id="{850B1B32-CFA8-4BD1-A730-6F4B7E12345B}" type="slidenum">
              <a:rPr lang="en-US" smtClean="0"/>
              <a:pPr/>
              <a:t>1</a:t>
            </a:fld>
            <a:endParaRPr lang="en-US"/>
          </a:p>
        </p:txBody>
      </p:sp>
    </p:spTree>
    <p:extLst>
      <p:ext uri="{BB962C8B-B14F-4D97-AF65-F5344CB8AC3E}">
        <p14:creationId xmlns:p14="http://schemas.microsoft.com/office/powerpoint/2010/main" val="1137990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FC596-C487-4A0A-BF91-0DA0C6F4CE52}"/>
              </a:ext>
            </a:extLst>
          </p:cNvPr>
          <p:cNvSpPr>
            <a:spLocks noGrp="1"/>
          </p:cNvSpPr>
          <p:nvPr>
            <p:ph type="title"/>
          </p:nvPr>
        </p:nvSpPr>
        <p:spPr/>
        <p:txBody>
          <a:bodyPr/>
          <a:lstStyle/>
          <a:p>
            <a:r>
              <a:rPr lang="en-US" dirty="0"/>
              <a:t>Bursted Reports Summary</a:t>
            </a:r>
          </a:p>
        </p:txBody>
      </p:sp>
      <p:sp>
        <p:nvSpPr>
          <p:cNvPr id="4" name="Slide Number Placeholder 3">
            <a:extLst>
              <a:ext uri="{FF2B5EF4-FFF2-40B4-BE49-F238E27FC236}">
                <a16:creationId xmlns:a16="http://schemas.microsoft.com/office/drawing/2014/main" id="{536083C4-B1E5-4109-8B21-E4A9F537041D}"/>
              </a:ext>
            </a:extLst>
          </p:cNvPr>
          <p:cNvSpPr>
            <a:spLocks noGrp="1"/>
          </p:cNvSpPr>
          <p:nvPr>
            <p:ph type="sldNum" sz="quarter" idx="4"/>
          </p:nvPr>
        </p:nvSpPr>
        <p:spPr/>
        <p:txBody>
          <a:bodyPr/>
          <a:lstStyle/>
          <a:p>
            <a:fld id="{850B1B32-CFA8-4BD1-A730-6F4B7E12345B}" type="slidenum">
              <a:rPr lang="en-US" smtClean="0"/>
              <a:pPr/>
              <a:t>10</a:t>
            </a:fld>
            <a:endParaRPr lang="en-US"/>
          </a:p>
        </p:txBody>
      </p:sp>
      <p:sp>
        <p:nvSpPr>
          <p:cNvPr id="8" name="Content Placeholder 7">
            <a:extLst>
              <a:ext uri="{FF2B5EF4-FFF2-40B4-BE49-F238E27FC236}">
                <a16:creationId xmlns:a16="http://schemas.microsoft.com/office/drawing/2014/main" id="{7FE129D1-3C60-4BB7-AE0A-6FFF5CEEDB08}"/>
              </a:ext>
            </a:extLst>
          </p:cNvPr>
          <p:cNvSpPr>
            <a:spLocks noGrp="1"/>
          </p:cNvSpPr>
          <p:nvPr>
            <p:ph idx="1"/>
          </p:nvPr>
        </p:nvSpPr>
        <p:spPr/>
        <p:txBody>
          <a:bodyPr/>
          <a:lstStyle/>
          <a:p>
            <a:pPr marL="12700">
              <a:lnSpc>
                <a:spcPct val="100000"/>
              </a:lnSpc>
              <a:tabLst>
                <a:tab pos="3847465" algn="l"/>
              </a:tabLst>
            </a:pPr>
            <a:r>
              <a:rPr lang="en-US" sz="3200" spc="-10" dirty="0">
                <a:latin typeface="Calibri"/>
                <a:cs typeface="Calibri"/>
              </a:rPr>
              <a:t>Lease </a:t>
            </a:r>
            <a:r>
              <a:rPr lang="en-US" sz="3200" spc="-5" dirty="0">
                <a:latin typeface="Calibri"/>
                <a:cs typeface="Calibri"/>
              </a:rPr>
              <a:t>Account</a:t>
            </a:r>
            <a:r>
              <a:rPr lang="en-US" sz="3200" spc="60" dirty="0">
                <a:latin typeface="Calibri"/>
                <a:cs typeface="Calibri"/>
              </a:rPr>
              <a:t> </a:t>
            </a:r>
            <a:r>
              <a:rPr lang="en-US" sz="3200" spc="-5" dirty="0">
                <a:latin typeface="Calibri"/>
                <a:cs typeface="Calibri"/>
              </a:rPr>
              <a:t>Balance</a:t>
            </a:r>
            <a:r>
              <a:rPr lang="en-US" sz="3200" spc="30" dirty="0">
                <a:latin typeface="Calibri"/>
                <a:cs typeface="Calibri"/>
              </a:rPr>
              <a:t> </a:t>
            </a:r>
            <a:r>
              <a:rPr lang="en-US" sz="3200" spc="-5" dirty="0">
                <a:latin typeface="Calibri"/>
                <a:cs typeface="Calibri"/>
              </a:rPr>
              <a:t>–	ZLESTACT </a:t>
            </a:r>
            <a:r>
              <a:rPr lang="en-US" sz="3200" spc="-10" dirty="0">
                <a:latin typeface="Calibri"/>
                <a:cs typeface="Calibri"/>
              </a:rPr>
              <a:t>(Estimate</a:t>
            </a:r>
            <a:r>
              <a:rPr lang="en-US" sz="3200" spc="-35" dirty="0">
                <a:latin typeface="Calibri"/>
                <a:cs typeface="Calibri"/>
              </a:rPr>
              <a:t> </a:t>
            </a:r>
            <a:r>
              <a:rPr lang="en-US" sz="3200" spc="-5" dirty="0">
                <a:latin typeface="Calibri"/>
                <a:cs typeface="Calibri"/>
              </a:rPr>
              <a:t>Activity)</a:t>
            </a:r>
            <a:endParaRPr lang="en-US" sz="3200" dirty="0">
              <a:latin typeface="Calibri"/>
              <a:cs typeface="Calibri"/>
            </a:endParaRPr>
          </a:p>
          <a:p>
            <a:pPr marL="3832225">
              <a:lnSpc>
                <a:spcPct val="100000"/>
              </a:lnSpc>
            </a:pPr>
            <a:r>
              <a:rPr lang="en-US" sz="3200" spc="-5" dirty="0">
                <a:latin typeface="Calibri"/>
                <a:cs typeface="Calibri"/>
              </a:rPr>
              <a:t>ZLESTBAL </a:t>
            </a:r>
            <a:r>
              <a:rPr lang="en-US" sz="3200" spc="-10" dirty="0">
                <a:latin typeface="Calibri"/>
                <a:cs typeface="Calibri"/>
              </a:rPr>
              <a:t>(Estimate</a:t>
            </a:r>
            <a:r>
              <a:rPr lang="en-US" sz="3200" dirty="0">
                <a:latin typeface="Calibri"/>
                <a:cs typeface="Calibri"/>
              </a:rPr>
              <a:t> </a:t>
            </a:r>
            <a:r>
              <a:rPr lang="en-US" sz="3200" spc="-5" dirty="0">
                <a:latin typeface="Calibri"/>
                <a:cs typeface="Calibri"/>
              </a:rPr>
              <a:t>Balance)</a:t>
            </a:r>
            <a:endParaRPr lang="en-US" sz="3200" dirty="0">
              <a:latin typeface="Calibri"/>
              <a:cs typeface="Calibri"/>
            </a:endParaRPr>
          </a:p>
          <a:p>
            <a:pPr>
              <a:lnSpc>
                <a:spcPct val="100000"/>
              </a:lnSpc>
              <a:spcBef>
                <a:spcPts val="25"/>
              </a:spcBef>
            </a:pPr>
            <a:endParaRPr lang="en-US" sz="3600" dirty="0">
              <a:latin typeface="Times New Roman"/>
              <a:cs typeface="Times New Roman"/>
            </a:endParaRPr>
          </a:p>
          <a:p>
            <a:pPr marL="12700">
              <a:lnSpc>
                <a:spcPct val="100000"/>
              </a:lnSpc>
            </a:pPr>
            <a:r>
              <a:rPr lang="en-US" sz="3200" spc="-5" dirty="0">
                <a:latin typeface="Calibri"/>
                <a:cs typeface="Calibri"/>
              </a:rPr>
              <a:t>Royalty – </a:t>
            </a:r>
            <a:r>
              <a:rPr lang="en-US" sz="3200" spc="-10" dirty="0">
                <a:latin typeface="Calibri"/>
                <a:cs typeface="Calibri"/>
              </a:rPr>
              <a:t>ZRCNFRPT </a:t>
            </a:r>
            <a:r>
              <a:rPr lang="en-US" sz="3200" spc="-5" dirty="0">
                <a:latin typeface="Calibri"/>
                <a:cs typeface="Calibri"/>
              </a:rPr>
              <a:t>(Royalty Confirmation</a:t>
            </a:r>
            <a:r>
              <a:rPr lang="en-US" sz="3200" spc="50" dirty="0">
                <a:latin typeface="Calibri"/>
                <a:cs typeface="Calibri"/>
              </a:rPr>
              <a:t> </a:t>
            </a:r>
            <a:r>
              <a:rPr lang="en-US" sz="3200" spc="-5" dirty="0">
                <a:latin typeface="Calibri"/>
                <a:cs typeface="Calibri"/>
              </a:rPr>
              <a:t>Report)</a:t>
            </a:r>
            <a:endParaRPr lang="en-US" sz="3200" dirty="0">
              <a:latin typeface="Calibri"/>
              <a:cs typeface="Calibri"/>
            </a:endParaRPr>
          </a:p>
          <a:p>
            <a:pPr marL="27305">
              <a:lnSpc>
                <a:spcPct val="100000"/>
              </a:lnSpc>
            </a:pPr>
            <a:r>
              <a:rPr lang="en-US" sz="3200" spc="-5" dirty="0">
                <a:latin typeface="Calibri"/>
                <a:cs typeface="Calibri"/>
              </a:rPr>
              <a:t>P</a:t>
            </a:r>
            <a:r>
              <a:rPr lang="en-US" sz="3200" spc="-20" dirty="0">
                <a:latin typeface="Calibri"/>
                <a:cs typeface="Calibri"/>
              </a:rPr>
              <a:t>r</a:t>
            </a:r>
            <a:r>
              <a:rPr lang="en-US" sz="3200" spc="-10" dirty="0">
                <a:latin typeface="Calibri"/>
                <a:cs typeface="Calibri"/>
              </a:rPr>
              <a:t>od</a:t>
            </a:r>
            <a:r>
              <a:rPr lang="en-US" sz="3200" spc="-15" dirty="0">
                <a:latin typeface="Calibri"/>
                <a:cs typeface="Calibri"/>
              </a:rPr>
              <a:t>u</a:t>
            </a:r>
            <a:r>
              <a:rPr lang="en-US" sz="3200" spc="-5" dirty="0">
                <a:latin typeface="Calibri"/>
                <a:cs typeface="Calibri"/>
              </a:rPr>
              <a:t>ction – </a:t>
            </a:r>
            <a:r>
              <a:rPr lang="en-US" sz="3200" spc="-10" dirty="0">
                <a:latin typeface="Calibri"/>
                <a:cs typeface="Calibri"/>
              </a:rPr>
              <a:t>ZPCNFOGR </a:t>
            </a:r>
            <a:r>
              <a:rPr lang="en-US" sz="3200" spc="-5" dirty="0">
                <a:latin typeface="Calibri"/>
                <a:cs typeface="Calibri"/>
              </a:rPr>
              <a:t>(OGOR</a:t>
            </a:r>
            <a:r>
              <a:rPr lang="en-US" sz="3200" spc="-30" dirty="0">
                <a:latin typeface="Calibri"/>
                <a:cs typeface="Calibri"/>
              </a:rPr>
              <a:t> </a:t>
            </a:r>
            <a:r>
              <a:rPr lang="en-US" sz="3200" spc="-5" dirty="0">
                <a:latin typeface="Calibri"/>
                <a:cs typeface="Calibri"/>
              </a:rPr>
              <a:t>Confirmation)</a:t>
            </a:r>
            <a:endParaRPr lang="en-US" sz="3200" dirty="0">
              <a:latin typeface="Calibri"/>
              <a:cs typeface="Calibri"/>
            </a:endParaRPr>
          </a:p>
          <a:p>
            <a:pPr marL="12700">
              <a:lnSpc>
                <a:spcPct val="100000"/>
              </a:lnSpc>
            </a:pPr>
            <a:r>
              <a:rPr lang="en-US" sz="3200" spc="-5" dirty="0">
                <a:latin typeface="Calibri"/>
                <a:cs typeface="Calibri"/>
              </a:rPr>
              <a:t>ZPMISOPR </a:t>
            </a:r>
            <a:r>
              <a:rPr lang="en-US" sz="3200" spc="-10" dirty="0">
                <a:latin typeface="Calibri"/>
                <a:cs typeface="Calibri"/>
              </a:rPr>
              <a:t>(Missing OGOR</a:t>
            </a:r>
            <a:r>
              <a:rPr lang="en-US" sz="3200" spc="55" dirty="0">
                <a:latin typeface="Calibri"/>
                <a:cs typeface="Calibri"/>
              </a:rPr>
              <a:t> </a:t>
            </a:r>
            <a:r>
              <a:rPr lang="en-US" sz="3200" spc="-5" dirty="0">
                <a:latin typeface="Calibri"/>
                <a:cs typeface="Calibri"/>
              </a:rPr>
              <a:t>Report)</a:t>
            </a:r>
            <a:endParaRPr lang="en-US" sz="3200" dirty="0">
              <a:latin typeface="Calibri"/>
              <a:cs typeface="Calibri"/>
            </a:endParaRPr>
          </a:p>
          <a:p>
            <a:r>
              <a:rPr lang="en-US" sz="3200" spc="-5" dirty="0">
                <a:latin typeface="Calibri"/>
                <a:cs typeface="Calibri"/>
              </a:rPr>
              <a:t>Reference – </a:t>
            </a:r>
            <a:r>
              <a:rPr lang="en-US" sz="3200" spc="-10" dirty="0">
                <a:latin typeface="Calibri"/>
                <a:cs typeface="Calibri"/>
              </a:rPr>
              <a:t>ZFWELLCF (Well</a:t>
            </a:r>
            <a:r>
              <a:rPr lang="en-US" sz="3200" spc="75" dirty="0">
                <a:latin typeface="Calibri"/>
                <a:cs typeface="Calibri"/>
              </a:rPr>
              <a:t> </a:t>
            </a:r>
            <a:r>
              <a:rPr lang="en-US" sz="3200" spc="-10" dirty="0">
                <a:latin typeface="Calibri"/>
                <a:cs typeface="Calibri"/>
              </a:rPr>
              <a:t>Confirmation)</a:t>
            </a:r>
            <a:endParaRPr lang="en-US" dirty="0"/>
          </a:p>
        </p:txBody>
      </p:sp>
    </p:spTree>
    <p:extLst>
      <p:ext uri="{BB962C8B-B14F-4D97-AF65-F5344CB8AC3E}">
        <p14:creationId xmlns:p14="http://schemas.microsoft.com/office/powerpoint/2010/main" val="1212757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F8870-1919-4240-8005-346F7B8260C9}"/>
              </a:ext>
            </a:extLst>
          </p:cNvPr>
          <p:cNvSpPr>
            <a:spLocks noGrp="1"/>
          </p:cNvSpPr>
          <p:nvPr>
            <p:ph type="title"/>
          </p:nvPr>
        </p:nvSpPr>
        <p:spPr/>
        <p:txBody>
          <a:bodyPr/>
          <a:lstStyle/>
          <a:p>
            <a:r>
              <a:rPr lang="en-US" dirty="0"/>
              <a:t>Production </a:t>
            </a:r>
          </a:p>
        </p:txBody>
      </p:sp>
      <p:pic>
        <p:nvPicPr>
          <p:cNvPr id="8" name="Content Placeholder 7" descr="Image showing Production under Bursted Reports for WebCenter Portal">
            <a:extLst>
              <a:ext uri="{FF2B5EF4-FFF2-40B4-BE49-F238E27FC236}">
                <a16:creationId xmlns:a16="http://schemas.microsoft.com/office/drawing/2014/main" id="{599E60CB-0AE9-4AAD-88EA-2773B583B9E9}"/>
              </a:ext>
            </a:extLst>
          </p:cNvPr>
          <p:cNvPicPr>
            <a:picLocks noGrp="1" noChangeAspect="1"/>
          </p:cNvPicPr>
          <p:nvPr>
            <p:ph idx="1"/>
          </p:nvPr>
        </p:nvPicPr>
        <p:blipFill>
          <a:blip r:embed="rId2"/>
          <a:stretch>
            <a:fillRect/>
          </a:stretch>
        </p:blipFill>
        <p:spPr>
          <a:xfrm>
            <a:off x="2723858" y="2350480"/>
            <a:ext cx="6744284" cy="3025402"/>
          </a:xfrm>
        </p:spPr>
      </p:pic>
      <p:sp>
        <p:nvSpPr>
          <p:cNvPr id="4" name="Slide Number Placeholder 3">
            <a:extLst>
              <a:ext uri="{FF2B5EF4-FFF2-40B4-BE49-F238E27FC236}">
                <a16:creationId xmlns:a16="http://schemas.microsoft.com/office/drawing/2014/main" id="{DF6E3618-FA7F-4517-9D2B-5B0B570A6A82}"/>
              </a:ext>
            </a:extLst>
          </p:cNvPr>
          <p:cNvSpPr>
            <a:spLocks noGrp="1"/>
          </p:cNvSpPr>
          <p:nvPr>
            <p:ph type="sldNum" sz="quarter" idx="4"/>
          </p:nvPr>
        </p:nvSpPr>
        <p:spPr/>
        <p:txBody>
          <a:bodyPr/>
          <a:lstStyle/>
          <a:p>
            <a:fld id="{850B1B32-CFA8-4BD1-A730-6F4B7E12345B}" type="slidenum">
              <a:rPr lang="en-US" smtClean="0"/>
              <a:pPr/>
              <a:t>11</a:t>
            </a:fld>
            <a:endParaRPr lang="en-US"/>
          </a:p>
        </p:txBody>
      </p:sp>
    </p:spTree>
    <p:extLst>
      <p:ext uri="{BB962C8B-B14F-4D97-AF65-F5344CB8AC3E}">
        <p14:creationId xmlns:p14="http://schemas.microsoft.com/office/powerpoint/2010/main" val="35336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B4A-D5C8-4F28-813A-B43115BFA940}"/>
              </a:ext>
            </a:extLst>
          </p:cNvPr>
          <p:cNvSpPr>
            <a:spLocks noGrp="1"/>
          </p:cNvSpPr>
          <p:nvPr>
            <p:ph type="title"/>
          </p:nvPr>
        </p:nvSpPr>
        <p:spPr/>
        <p:txBody>
          <a:bodyPr/>
          <a:lstStyle/>
          <a:p>
            <a:r>
              <a:rPr lang="en-US" dirty="0"/>
              <a:t>OGOR/Well Missing Reports</a:t>
            </a:r>
          </a:p>
        </p:txBody>
      </p:sp>
      <p:pic>
        <p:nvPicPr>
          <p:cNvPr id="8" name="Content Placeholder 7" descr="Image showing Production Reports available in WebCenter Portal">
            <a:extLst>
              <a:ext uri="{FF2B5EF4-FFF2-40B4-BE49-F238E27FC236}">
                <a16:creationId xmlns:a16="http://schemas.microsoft.com/office/drawing/2014/main" id="{D46E8D5F-B2D9-456B-A719-31C5B88D839B}"/>
              </a:ext>
            </a:extLst>
          </p:cNvPr>
          <p:cNvPicPr>
            <a:picLocks noGrp="1" noChangeAspect="1"/>
          </p:cNvPicPr>
          <p:nvPr>
            <p:ph idx="1"/>
          </p:nvPr>
        </p:nvPicPr>
        <p:blipFill>
          <a:blip r:embed="rId3"/>
          <a:stretch>
            <a:fillRect/>
          </a:stretch>
        </p:blipFill>
        <p:spPr>
          <a:xfrm>
            <a:off x="3931732" y="2015171"/>
            <a:ext cx="4328535" cy="3696020"/>
          </a:xfrm>
        </p:spPr>
      </p:pic>
      <p:sp>
        <p:nvSpPr>
          <p:cNvPr id="4" name="Slide Number Placeholder 3">
            <a:extLst>
              <a:ext uri="{FF2B5EF4-FFF2-40B4-BE49-F238E27FC236}">
                <a16:creationId xmlns:a16="http://schemas.microsoft.com/office/drawing/2014/main" id="{C8F7AA46-4081-4BEA-92BC-B77E58B78D54}"/>
              </a:ext>
            </a:extLst>
          </p:cNvPr>
          <p:cNvSpPr>
            <a:spLocks noGrp="1"/>
          </p:cNvSpPr>
          <p:nvPr>
            <p:ph type="sldNum" sz="quarter" idx="4"/>
          </p:nvPr>
        </p:nvSpPr>
        <p:spPr/>
        <p:txBody>
          <a:bodyPr/>
          <a:lstStyle/>
          <a:p>
            <a:fld id="{850B1B32-CFA8-4BD1-A730-6F4B7E12345B}" type="slidenum">
              <a:rPr lang="en-US" smtClean="0"/>
              <a:pPr/>
              <a:t>12</a:t>
            </a:fld>
            <a:endParaRPr lang="en-US"/>
          </a:p>
        </p:txBody>
      </p:sp>
    </p:spTree>
    <p:extLst>
      <p:ext uri="{BB962C8B-B14F-4D97-AF65-F5344CB8AC3E}">
        <p14:creationId xmlns:p14="http://schemas.microsoft.com/office/powerpoint/2010/main" val="826240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4A7E-A9F2-4D98-BF3C-11D861124EEA}"/>
              </a:ext>
            </a:extLst>
          </p:cNvPr>
          <p:cNvSpPr>
            <a:spLocks noGrp="1"/>
          </p:cNvSpPr>
          <p:nvPr>
            <p:ph type="title"/>
          </p:nvPr>
        </p:nvSpPr>
        <p:spPr/>
        <p:txBody>
          <a:bodyPr/>
          <a:lstStyle/>
          <a:p>
            <a:r>
              <a:rPr lang="en-US" dirty="0"/>
              <a:t>OGOR/Well Missing Reporter Letter</a:t>
            </a:r>
          </a:p>
        </p:txBody>
      </p:sp>
      <p:pic>
        <p:nvPicPr>
          <p:cNvPr id="6" name="Content Placeholder 5" descr="Image of OGOR/Well Missing Reporter Letter">
            <a:extLst>
              <a:ext uri="{FF2B5EF4-FFF2-40B4-BE49-F238E27FC236}">
                <a16:creationId xmlns:a16="http://schemas.microsoft.com/office/drawing/2014/main" id="{07AC5248-BADC-4D8D-B4DC-38FCD413A314}"/>
              </a:ext>
            </a:extLst>
          </p:cNvPr>
          <p:cNvPicPr>
            <a:picLocks noGrp="1" noChangeAspect="1"/>
          </p:cNvPicPr>
          <p:nvPr>
            <p:ph idx="1"/>
          </p:nvPr>
        </p:nvPicPr>
        <p:blipFill>
          <a:blip r:embed="rId2"/>
          <a:stretch>
            <a:fillRect/>
          </a:stretch>
        </p:blipFill>
        <p:spPr>
          <a:xfrm>
            <a:off x="2963908" y="1874189"/>
            <a:ext cx="6264183" cy="3977985"/>
          </a:xfrm>
        </p:spPr>
      </p:pic>
      <p:sp>
        <p:nvSpPr>
          <p:cNvPr id="4" name="Slide Number Placeholder 3">
            <a:extLst>
              <a:ext uri="{FF2B5EF4-FFF2-40B4-BE49-F238E27FC236}">
                <a16:creationId xmlns:a16="http://schemas.microsoft.com/office/drawing/2014/main" id="{21EBAA2D-B64B-465B-9E00-2122BE6DD750}"/>
              </a:ext>
            </a:extLst>
          </p:cNvPr>
          <p:cNvSpPr>
            <a:spLocks noGrp="1"/>
          </p:cNvSpPr>
          <p:nvPr>
            <p:ph type="sldNum" sz="quarter" idx="4"/>
          </p:nvPr>
        </p:nvSpPr>
        <p:spPr/>
        <p:txBody>
          <a:bodyPr/>
          <a:lstStyle/>
          <a:p>
            <a:fld id="{850B1B32-CFA8-4BD1-A730-6F4B7E12345B}" type="slidenum">
              <a:rPr lang="en-US" smtClean="0"/>
              <a:pPr/>
              <a:t>13</a:t>
            </a:fld>
            <a:endParaRPr lang="en-US"/>
          </a:p>
        </p:txBody>
      </p:sp>
    </p:spTree>
    <p:extLst>
      <p:ext uri="{BB962C8B-B14F-4D97-AF65-F5344CB8AC3E}">
        <p14:creationId xmlns:p14="http://schemas.microsoft.com/office/powerpoint/2010/main" val="360815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31EDB-2990-48B3-B10D-3254C3510DD6}"/>
              </a:ext>
            </a:extLst>
          </p:cNvPr>
          <p:cNvSpPr>
            <a:spLocks noGrp="1"/>
          </p:cNvSpPr>
          <p:nvPr>
            <p:ph type="title"/>
          </p:nvPr>
        </p:nvSpPr>
        <p:spPr/>
        <p:txBody>
          <a:bodyPr/>
          <a:lstStyle/>
          <a:p>
            <a:r>
              <a:rPr lang="en-US" dirty="0"/>
              <a:t>OGOR/Well Missing Report List </a:t>
            </a:r>
          </a:p>
        </p:txBody>
      </p:sp>
      <p:pic>
        <p:nvPicPr>
          <p:cNvPr id="6" name="Content Placeholder 5" descr="Image of OGOR/Well Missing Report List">
            <a:extLst>
              <a:ext uri="{FF2B5EF4-FFF2-40B4-BE49-F238E27FC236}">
                <a16:creationId xmlns:a16="http://schemas.microsoft.com/office/drawing/2014/main" id="{418BB131-9E2C-4873-AB4F-C6D5E8D2642B}"/>
              </a:ext>
            </a:extLst>
          </p:cNvPr>
          <p:cNvPicPr>
            <a:picLocks noGrp="1" noChangeAspect="1"/>
          </p:cNvPicPr>
          <p:nvPr>
            <p:ph idx="1"/>
          </p:nvPr>
        </p:nvPicPr>
        <p:blipFill>
          <a:blip r:embed="rId2"/>
          <a:stretch>
            <a:fillRect/>
          </a:stretch>
        </p:blipFill>
        <p:spPr>
          <a:xfrm>
            <a:off x="2540962" y="1927534"/>
            <a:ext cx="7110076" cy="3871295"/>
          </a:xfrm>
        </p:spPr>
      </p:pic>
      <p:sp>
        <p:nvSpPr>
          <p:cNvPr id="4" name="Slide Number Placeholder 3">
            <a:extLst>
              <a:ext uri="{FF2B5EF4-FFF2-40B4-BE49-F238E27FC236}">
                <a16:creationId xmlns:a16="http://schemas.microsoft.com/office/drawing/2014/main" id="{EB24A4B2-3DFE-4EFF-99BA-85364B8E6CE3}"/>
              </a:ext>
            </a:extLst>
          </p:cNvPr>
          <p:cNvSpPr>
            <a:spLocks noGrp="1"/>
          </p:cNvSpPr>
          <p:nvPr>
            <p:ph type="sldNum" sz="quarter" idx="4"/>
          </p:nvPr>
        </p:nvSpPr>
        <p:spPr/>
        <p:txBody>
          <a:bodyPr/>
          <a:lstStyle/>
          <a:p>
            <a:fld id="{850B1B32-CFA8-4BD1-A730-6F4B7E12345B}" type="slidenum">
              <a:rPr lang="en-US" smtClean="0"/>
              <a:pPr/>
              <a:t>14</a:t>
            </a:fld>
            <a:endParaRPr lang="en-US"/>
          </a:p>
        </p:txBody>
      </p:sp>
    </p:spTree>
    <p:extLst>
      <p:ext uri="{BB962C8B-B14F-4D97-AF65-F5344CB8AC3E}">
        <p14:creationId xmlns:p14="http://schemas.microsoft.com/office/powerpoint/2010/main" val="2815686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76C61-3FED-481C-804B-18CC1963105B}"/>
              </a:ext>
            </a:extLst>
          </p:cNvPr>
          <p:cNvSpPr>
            <a:spLocks noGrp="1"/>
          </p:cNvSpPr>
          <p:nvPr>
            <p:ph type="title"/>
          </p:nvPr>
        </p:nvSpPr>
        <p:spPr/>
        <p:txBody>
          <a:bodyPr/>
          <a:lstStyle/>
          <a:p>
            <a:r>
              <a:rPr lang="en-US" dirty="0"/>
              <a:t>OGOR Confirmation </a:t>
            </a:r>
          </a:p>
        </p:txBody>
      </p:sp>
      <p:pic>
        <p:nvPicPr>
          <p:cNvPr id="8" name="Content Placeholder 7" descr="Image showing production reports available in WebCenter Portal">
            <a:extLst>
              <a:ext uri="{FF2B5EF4-FFF2-40B4-BE49-F238E27FC236}">
                <a16:creationId xmlns:a16="http://schemas.microsoft.com/office/drawing/2014/main" id="{A806893C-1878-4F3F-88F0-6728C5AD04F1}"/>
              </a:ext>
            </a:extLst>
          </p:cNvPr>
          <p:cNvPicPr>
            <a:picLocks noGrp="1" noChangeAspect="1"/>
          </p:cNvPicPr>
          <p:nvPr>
            <p:ph idx="1"/>
          </p:nvPr>
        </p:nvPicPr>
        <p:blipFill>
          <a:blip r:embed="rId2"/>
          <a:stretch>
            <a:fillRect/>
          </a:stretch>
        </p:blipFill>
        <p:spPr>
          <a:xfrm>
            <a:off x="3672630" y="1950395"/>
            <a:ext cx="4846740" cy="3825572"/>
          </a:xfrm>
        </p:spPr>
      </p:pic>
      <p:sp>
        <p:nvSpPr>
          <p:cNvPr id="4" name="Slide Number Placeholder 3">
            <a:extLst>
              <a:ext uri="{FF2B5EF4-FFF2-40B4-BE49-F238E27FC236}">
                <a16:creationId xmlns:a16="http://schemas.microsoft.com/office/drawing/2014/main" id="{CE422732-0CAF-410B-9542-FAE8F91B0FBB}"/>
              </a:ext>
            </a:extLst>
          </p:cNvPr>
          <p:cNvSpPr>
            <a:spLocks noGrp="1"/>
          </p:cNvSpPr>
          <p:nvPr>
            <p:ph type="sldNum" sz="quarter" idx="4"/>
          </p:nvPr>
        </p:nvSpPr>
        <p:spPr/>
        <p:txBody>
          <a:bodyPr/>
          <a:lstStyle/>
          <a:p>
            <a:fld id="{850B1B32-CFA8-4BD1-A730-6F4B7E12345B}" type="slidenum">
              <a:rPr lang="en-US" smtClean="0"/>
              <a:pPr/>
              <a:t>15</a:t>
            </a:fld>
            <a:endParaRPr lang="en-US"/>
          </a:p>
        </p:txBody>
      </p:sp>
    </p:spTree>
    <p:extLst>
      <p:ext uri="{BB962C8B-B14F-4D97-AF65-F5344CB8AC3E}">
        <p14:creationId xmlns:p14="http://schemas.microsoft.com/office/powerpoint/2010/main" val="2872184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843C-73FB-4A5C-BF04-63FA6DF0B6EA}"/>
              </a:ext>
            </a:extLst>
          </p:cNvPr>
          <p:cNvSpPr>
            <a:spLocks noGrp="1"/>
          </p:cNvSpPr>
          <p:nvPr>
            <p:ph type="title"/>
          </p:nvPr>
        </p:nvSpPr>
        <p:spPr/>
        <p:txBody>
          <a:bodyPr/>
          <a:lstStyle/>
          <a:p>
            <a:r>
              <a:rPr lang="en-US" dirty="0"/>
              <a:t>OGOR Confirmation Report</a:t>
            </a:r>
          </a:p>
        </p:txBody>
      </p:sp>
      <p:pic>
        <p:nvPicPr>
          <p:cNvPr id="6" name="Content Placeholder 5" descr="Image showing an OGOR Confirmation Report">
            <a:extLst>
              <a:ext uri="{FF2B5EF4-FFF2-40B4-BE49-F238E27FC236}">
                <a16:creationId xmlns:a16="http://schemas.microsoft.com/office/drawing/2014/main" id="{C9E5DAD5-D1E6-41E8-843D-8829B79D876E}"/>
              </a:ext>
            </a:extLst>
          </p:cNvPr>
          <p:cNvPicPr>
            <a:picLocks noGrp="1" noChangeAspect="1"/>
          </p:cNvPicPr>
          <p:nvPr>
            <p:ph idx="1"/>
          </p:nvPr>
        </p:nvPicPr>
        <p:blipFill>
          <a:blip r:embed="rId2"/>
          <a:stretch>
            <a:fillRect/>
          </a:stretch>
        </p:blipFill>
        <p:spPr>
          <a:xfrm>
            <a:off x="2411410" y="1893241"/>
            <a:ext cx="7369179" cy="3939881"/>
          </a:xfrm>
        </p:spPr>
      </p:pic>
      <p:sp>
        <p:nvSpPr>
          <p:cNvPr id="4" name="Slide Number Placeholder 3">
            <a:extLst>
              <a:ext uri="{FF2B5EF4-FFF2-40B4-BE49-F238E27FC236}">
                <a16:creationId xmlns:a16="http://schemas.microsoft.com/office/drawing/2014/main" id="{3947E627-170F-408D-B29F-4BF6F3DFE0F8}"/>
              </a:ext>
            </a:extLst>
          </p:cNvPr>
          <p:cNvSpPr>
            <a:spLocks noGrp="1"/>
          </p:cNvSpPr>
          <p:nvPr>
            <p:ph type="sldNum" sz="quarter" idx="4"/>
          </p:nvPr>
        </p:nvSpPr>
        <p:spPr/>
        <p:txBody>
          <a:bodyPr/>
          <a:lstStyle/>
          <a:p>
            <a:fld id="{850B1B32-CFA8-4BD1-A730-6F4B7E12345B}" type="slidenum">
              <a:rPr lang="en-US" smtClean="0"/>
              <a:pPr/>
              <a:t>16</a:t>
            </a:fld>
            <a:endParaRPr lang="en-US"/>
          </a:p>
        </p:txBody>
      </p:sp>
    </p:spTree>
    <p:extLst>
      <p:ext uri="{BB962C8B-B14F-4D97-AF65-F5344CB8AC3E}">
        <p14:creationId xmlns:p14="http://schemas.microsoft.com/office/powerpoint/2010/main" val="3842164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819F-BCB1-4B04-81D8-DADE76FF1B81}"/>
              </a:ext>
            </a:extLst>
          </p:cNvPr>
          <p:cNvSpPr>
            <a:spLocks noGrp="1"/>
          </p:cNvSpPr>
          <p:nvPr>
            <p:ph type="title"/>
          </p:nvPr>
        </p:nvSpPr>
        <p:spPr/>
        <p:txBody>
          <a:bodyPr/>
          <a:lstStyle/>
          <a:p>
            <a:r>
              <a:rPr lang="en-US" dirty="0"/>
              <a:t>Reference</a:t>
            </a:r>
          </a:p>
        </p:txBody>
      </p:sp>
      <p:pic>
        <p:nvPicPr>
          <p:cNvPr id="8" name="Content Placeholder 7" descr="Image showing Reference in Bursted Reports in WebCenter Portal">
            <a:extLst>
              <a:ext uri="{FF2B5EF4-FFF2-40B4-BE49-F238E27FC236}">
                <a16:creationId xmlns:a16="http://schemas.microsoft.com/office/drawing/2014/main" id="{0B14F162-1ADB-4E84-859A-932DE81D3D0E}"/>
              </a:ext>
            </a:extLst>
          </p:cNvPr>
          <p:cNvPicPr>
            <a:picLocks noGrp="1" noChangeAspect="1"/>
          </p:cNvPicPr>
          <p:nvPr>
            <p:ph idx="1"/>
          </p:nvPr>
        </p:nvPicPr>
        <p:blipFill>
          <a:blip r:embed="rId2"/>
          <a:stretch>
            <a:fillRect/>
          </a:stretch>
        </p:blipFill>
        <p:spPr>
          <a:xfrm>
            <a:off x="2902943" y="2129481"/>
            <a:ext cx="6386113" cy="3467400"/>
          </a:xfrm>
        </p:spPr>
      </p:pic>
      <p:sp>
        <p:nvSpPr>
          <p:cNvPr id="4" name="Slide Number Placeholder 3">
            <a:extLst>
              <a:ext uri="{FF2B5EF4-FFF2-40B4-BE49-F238E27FC236}">
                <a16:creationId xmlns:a16="http://schemas.microsoft.com/office/drawing/2014/main" id="{7A63E308-2745-474F-B68F-12F48D57E3BF}"/>
              </a:ext>
            </a:extLst>
          </p:cNvPr>
          <p:cNvSpPr>
            <a:spLocks noGrp="1"/>
          </p:cNvSpPr>
          <p:nvPr>
            <p:ph type="sldNum" sz="quarter" idx="4"/>
          </p:nvPr>
        </p:nvSpPr>
        <p:spPr/>
        <p:txBody>
          <a:bodyPr/>
          <a:lstStyle/>
          <a:p>
            <a:fld id="{850B1B32-CFA8-4BD1-A730-6F4B7E12345B}" type="slidenum">
              <a:rPr lang="en-US" smtClean="0"/>
              <a:pPr/>
              <a:t>17</a:t>
            </a:fld>
            <a:endParaRPr lang="en-US"/>
          </a:p>
        </p:txBody>
      </p:sp>
    </p:spTree>
    <p:extLst>
      <p:ext uri="{BB962C8B-B14F-4D97-AF65-F5344CB8AC3E}">
        <p14:creationId xmlns:p14="http://schemas.microsoft.com/office/powerpoint/2010/main" val="1077365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E9E1-DC39-4794-826B-EB63310AAAF9}"/>
              </a:ext>
            </a:extLst>
          </p:cNvPr>
          <p:cNvSpPr>
            <a:spLocks noGrp="1"/>
          </p:cNvSpPr>
          <p:nvPr>
            <p:ph type="title"/>
          </p:nvPr>
        </p:nvSpPr>
        <p:spPr/>
        <p:txBody>
          <a:bodyPr/>
          <a:lstStyle/>
          <a:p>
            <a:r>
              <a:rPr lang="en-US" dirty="0"/>
              <a:t>Well Confirmation Report</a:t>
            </a:r>
          </a:p>
        </p:txBody>
      </p:sp>
      <p:pic>
        <p:nvPicPr>
          <p:cNvPr id="6" name="Content Placeholder 5" descr="Image showing Well Confirmation Reports in WebCenter Portal.">
            <a:extLst>
              <a:ext uri="{FF2B5EF4-FFF2-40B4-BE49-F238E27FC236}">
                <a16:creationId xmlns:a16="http://schemas.microsoft.com/office/drawing/2014/main" id="{104587DB-42DD-4783-905D-68AE7267D516}"/>
              </a:ext>
            </a:extLst>
          </p:cNvPr>
          <p:cNvPicPr>
            <a:picLocks noGrp="1" noChangeAspect="1"/>
          </p:cNvPicPr>
          <p:nvPr>
            <p:ph idx="1"/>
          </p:nvPr>
        </p:nvPicPr>
        <p:blipFill>
          <a:blip r:embed="rId2"/>
          <a:stretch>
            <a:fillRect/>
          </a:stretch>
        </p:blipFill>
        <p:spPr>
          <a:xfrm>
            <a:off x="2796254" y="1855137"/>
            <a:ext cx="6599492" cy="4016088"/>
          </a:xfrm>
        </p:spPr>
      </p:pic>
      <p:sp>
        <p:nvSpPr>
          <p:cNvPr id="4" name="Slide Number Placeholder 3">
            <a:extLst>
              <a:ext uri="{FF2B5EF4-FFF2-40B4-BE49-F238E27FC236}">
                <a16:creationId xmlns:a16="http://schemas.microsoft.com/office/drawing/2014/main" id="{EF698E45-5616-4EF5-AD54-FF9C111D9172}"/>
              </a:ext>
            </a:extLst>
          </p:cNvPr>
          <p:cNvSpPr>
            <a:spLocks noGrp="1"/>
          </p:cNvSpPr>
          <p:nvPr>
            <p:ph type="sldNum" sz="quarter" idx="4"/>
          </p:nvPr>
        </p:nvSpPr>
        <p:spPr/>
        <p:txBody>
          <a:bodyPr/>
          <a:lstStyle/>
          <a:p>
            <a:fld id="{850B1B32-CFA8-4BD1-A730-6F4B7E12345B}" type="slidenum">
              <a:rPr lang="en-US" smtClean="0"/>
              <a:pPr/>
              <a:t>18</a:t>
            </a:fld>
            <a:endParaRPr lang="en-US"/>
          </a:p>
        </p:txBody>
      </p:sp>
    </p:spTree>
    <p:extLst>
      <p:ext uri="{BB962C8B-B14F-4D97-AF65-F5344CB8AC3E}">
        <p14:creationId xmlns:p14="http://schemas.microsoft.com/office/powerpoint/2010/main" val="599513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D809-4BC6-4B1A-AF4D-0F21E538C04F}"/>
              </a:ext>
            </a:extLst>
          </p:cNvPr>
          <p:cNvSpPr>
            <a:spLocks noGrp="1"/>
          </p:cNvSpPr>
          <p:nvPr>
            <p:ph type="title"/>
          </p:nvPr>
        </p:nvSpPr>
        <p:spPr/>
        <p:txBody>
          <a:bodyPr/>
          <a:lstStyle/>
          <a:p>
            <a:r>
              <a:rPr lang="en-US" dirty="0"/>
              <a:t>Well Confirmation Reports</a:t>
            </a:r>
          </a:p>
        </p:txBody>
      </p:sp>
      <p:pic>
        <p:nvPicPr>
          <p:cNvPr id="6" name="Content Placeholder 5" descr="Image of Well Confirmation Report in WebCenter Portal">
            <a:extLst>
              <a:ext uri="{FF2B5EF4-FFF2-40B4-BE49-F238E27FC236}">
                <a16:creationId xmlns:a16="http://schemas.microsoft.com/office/drawing/2014/main" id="{651E7DEC-4A0D-49ED-A00C-D8B23EEE5A64}"/>
              </a:ext>
            </a:extLst>
          </p:cNvPr>
          <p:cNvPicPr>
            <a:picLocks noGrp="1" noChangeAspect="1"/>
          </p:cNvPicPr>
          <p:nvPr>
            <p:ph idx="1"/>
          </p:nvPr>
        </p:nvPicPr>
        <p:blipFill>
          <a:blip r:embed="rId2"/>
          <a:stretch>
            <a:fillRect/>
          </a:stretch>
        </p:blipFill>
        <p:spPr>
          <a:xfrm>
            <a:off x="2716237" y="1881810"/>
            <a:ext cx="6759526" cy="3962743"/>
          </a:xfrm>
        </p:spPr>
      </p:pic>
      <p:sp>
        <p:nvSpPr>
          <p:cNvPr id="4" name="Slide Number Placeholder 3">
            <a:extLst>
              <a:ext uri="{FF2B5EF4-FFF2-40B4-BE49-F238E27FC236}">
                <a16:creationId xmlns:a16="http://schemas.microsoft.com/office/drawing/2014/main" id="{1602FA24-4E12-4D6A-90D1-F474FB47D5DC}"/>
              </a:ext>
            </a:extLst>
          </p:cNvPr>
          <p:cNvSpPr>
            <a:spLocks noGrp="1"/>
          </p:cNvSpPr>
          <p:nvPr>
            <p:ph type="sldNum" sz="quarter" idx="4"/>
          </p:nvPr>
        </p:nvSpPr>
        <p:spPr/>
        <p:txBody>
          <a:bodyPr/>
          <a:lstStyle/>
          <a:p>
            <a:fld id="{850B1B32-CFA8-4BD1-A730-6F4B7E12345B}" type="slidenum">
              <a:rPr lang="en-US" smtClean="0"/>
              <a:pPr/>
              <a:t>19</a:t>
            </a:fld>
            <a:endParaRPr lang="en-US"/>
          </a:p>
        </p:txBody>
      </p:sp>
    </p:spTree>
    <p:extLst>
      <p:ext uri="{BB962C8B-B14F-4D97-AF65-F5344CB8AC3E}">
        <p14:creationId xmlns:p14="http://schemas.microsoft.com/office/powerpoint/2010/main" val="1474729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65DD-6BAF-448F-B010-022710259FC4}"/>
              </a:ext>
            </a:extLst>
          </p:cNvPr>
          <p:cNvSpPr>
            <a:spLocks noGrp="1"/>
          </p:cNvSpPr>
          <p:nvPr>
            <p:ph type="ctrTitle"/>
          </p:nvPr>
        </p:nvSpPr>
        <p:spPr/>
        <p:txBody>
          <a:bodyPr/>
          <a:lstStyle/>
          <a:p>
            <a:pPr algn="ctr"/>
            <a:r>
              <a:rPr lang="en-US" dirty="0"/>
              <a:t>Industry User WebCenter Portal Guide</a:t>
            </a:r>
          </a:p>
        </p:txBody>
      </p:sp>
      <p:sp>
        <p:nvSpPr>
          <p:cNvPr id="7" name="Slide Number Placeholder 6">
            <a:extLst>
              <a:ext uri="{FF2B5EF4-FFF2-40B4-BE49-F238E27FC236}">
                <a16:creationId xmlns:a16="http://schemas.microsoft.com/office/drawing/2014/main" id="{3C8B6A49-A4DA-495B-8930-EC8E077C12EE}"/>
              </a:ext>
            </a:extLst>
          </p:cNvPr>
          <p:cNvSpPr>
            <a:spLocks noGrp="1"/>
          </p:cNvSpPr>
          <p:nvPr>
            <p:ph type="sldNum" sz="quarter" idx="4"/>
          </p:nvPr>
        </p:nvSpPr>
        <p:spPr>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2</a:t>
            </a:fld>
            <a:endParaRPr lang="en-US"/>
          </a:p>
        </p:txBody>
      </p:sp>
    </p:spTree>
    <p:extLst>
      <p:ext uri="{BB962C8B-B14F-4D97-AF65-F5344CB8AC3E}">
        <p14:creationId xmlns:p14="http://schemas.microsoft.com/office/powerpoint/2010/main" val="149358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CEC1-CA7C-4B25-ADE3-E4B6CBEE5B04}"/>
              </a:ext>
            </a:extLst>
          </p:cNvPr>
          <p:cNvSpPr>
            <a:spLocks noGrp="1"/>
          </p:cNvSpPr>
          <p:nvPr>
            <p:ph type="title"/>
          </p:nvPr>
        </p:nvSpPr>
        <p:spPr/>
        <p:txBody>
          <a:bodyPr/>
          <a:lstStyle/>
          <a:p>
            <a:r>
              <a:rPr lang="en-US" dirty="0"/>
              <a:t>Royalty</a:t>
            </a:r>
          </a:p>
        </p:txBody>
      </p:sp>
      <p:pic>
        <p:nvPicPr>
          <p:cNvPr id="8" name="Content Placeholder 7" descr="Image of Bursted Reports available in WebCenter Portal.">
            <a:extLst>
              <a:ext uri="{FF2B5EF4-FFF2-40B4-BE49-F238E27FC236}">
                <a16:creationId xmlns:a16="http://schemas.microsoft.com/office/drawing/2014/main" id="{359901DB-A607-4EE0-AC3A-27144FC99B5B}"/>
              </a:ext>
            </a:extLst>
          </p:cNvPr>
          <p:cNvPicPr>
            <a:picLocks noGrp="1" noChangeAspect="1"/>
          </p:cNvPicPr>
          <p:nvPr>
            <p:ph idx="1"/>
          </p:nvPr>
        </p:nvPicPr>
        <p:blipFill>
          <a:blip r:embed="rId2"/>
          <a:stretch>
            <a:fillRect/>
          </a:stretch>
        </p:blipFill>
        <p:spPr>
          <a:xfrm>
            <a:off x="2906753" y="2243791"/>
            <a:ext cx="6378493" cy="3238781"/>
          </a:xfrm>
        </p:spPr>
      </p:pic>
      <p:sp>
        <p:nvSpPr>
          <p:cNvPr id="4" name="Slide Number Placeholder 3">
            <a:extLst>
              <a:ext uri="{FF2B5EF4-FFF2-40B4-BE49-F238E27FC236}">
                <a16:creationId xmlns:a16="http://schemas.microsoft.com/office/drawing/2014/main" id="{C180E547-99F9-4C87-AB6F-534756A26A26}"/>
              </a:ext>
            </a:extLst>
          </p:cNvPr>
          <p:cNvSpPr>
            <a:spLocks noGrp="1"/>
          </p:cNvSpPr>
          <p:nvPr>
            <p:ph type="sldNum" sz="quarter" idx="4"/>
          </p:nvPr>
        </p:nvSpPr>
        <p:spPr/>
        <p:txBody>
          <a:bodyPr/>
          <a:lstStyle/>
          <a:p>
            <a:fld id="{850B1B32-CFA8-4BD1-A730-6F4B7E12345B}" type="slidenum">
              <a:rPr lang="en-US" smtClean="0"/>
              <a:pPr/>
              <a:t>20</a:t>
            </a:fld>
            <a:endParaRPr lang="en-US"/>
          </a:p>
        </p:txBody>
      </p:sp>
    </p:spTree>
    <p:extLst>
      <p:ext uri="{BB962C8B-B14F-4D97-AF65-F5344CB8AC3E}">
        <p14:creationId xmlns:p14="http://schemas.microsoft.com/office/powerpoint/2010/main" val="2344117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D9144-3270-4038-9B52-15C4E9C1A5A2}"/>
              </a:ext>
            </a:extLst>
          </p:cNvPr>
          <p:cNvSpPr>
            <a:spLocks noGrp="1"/>
          </p:cNvSpPr>
          <p:nvPr>
            <p:ph type="title"/>
          </p:nvPr>
        </p:nvSpPr>
        <p:spPr/>
        <p:txBody>
          <a:bodyPr/>
          <a:lstStyle/>
          <a:p>
            <a:r>
              <a:rPr lang="en-US" dirty="0"/>
              <a:t>Royalty Confirmation Reports</a:t>
            </a:r>
          </a:p>
        </p:txBody>
      </p:sp>
      <p:pic>
        <p:nvPicPr>
          <p:cNvPr id="6" name="Content Placeholder 5" descr="Image of Royalty Confirmation Reports available in WebCenter Portal">
            <a:extLst>
              <a:ext uri="{FF2B5EF4-FFF2-40B4-BE49-F238E27FC236}">
                <a16:creationId xmlns:a16="http://schemas.microsoft.com/office/drawing/2014/main" id="{FB5791DD-5D1E-4595-948C-162995276680}"/>
              </a:ext>
            </a:extLst>
          </p:cNvPr>
          <p:cNvPicPr>
            <a:picLocks noGrp="1" noChangeAspect="1"/>
          </p:cNvPicPr>
          <p:nvPr>
            <p:ph idx="1"/>
          </p:nvPr>
        </p:nvPicPr>
        <p:blipFill>
          <a:blip r:embed="rId2"/>
          <a:stretch>
            <a:fillRect/>
          </a:stretch>
        </p:blipFill>
        <p:spPr>
          <a:xfrm>
            <a:off x="3287786" y="1881810"/>
            <a:ext cx="5616427" cy="3962743"/>
          </a:xfrm>
        </p:spPr>
      </p:pic>
      <p:sp>
        <p:nvSpPr>
          <p:cNvPr id="4" name="Slide Number Placeholder 3">
            <a:extLst>
              <a:ext uri="{FF2B5EF4-FFF2-40B4-BE49-F238E27FC236}">
                <a16:creationId xmlns:a16="http://schemas.microsoft.com/office/drawing/2014/main" id="{8B519FA4-DC91-44CD-BAF6-54406301DCA6}"/>
              </a:ext>
            </a:extLst>
          </p:cNvPr>
          <p:cNvSpPr>
            <a:spLocks noGrp="1"/>
          </p:cNvSpPr>
          <p:nvPr>
            <p:ph type="sldNum" sz="quarter" idx="4"/>
          </p:nvPr>
        </p:nvSpPr>
        <p:spPr/>
        <p:txBody>
          <a:bodyPr/>
          <a:lstStyle/>
          <a:p>
            <a:fld id="{850B1B32-CFA8-4BD1-A730-6F4B7E12345B}" type="slidenum">
              <a:rPr lang="en-US" smtClean="0"/>
              <a:pPr/>
              <a:t>21</a:t>
            </a:fld>
            <a:endParaRPr lang="en-US"/>
          </a:p>
        </p:txBody>
      </p:sp>
    </p:spTree>
    <p:extLst>
      <p:ext uri="{BB962C8B-B14F-4D97-AF65-F5344CB8AC3E}">
        <p14:creationId xmlns:p14="http://schemas.microsoft.com/office/powerpoint/2010/main" val="3753088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AC6-BB0B-4BB6-B7D2-49CE8ED4436D}"/>
              </a:ext>
            </a:extLst>
          </p:cNvPr>
          <p:cNvSpPr>
            <a:spLocks noGrp="1"/>
          </p:cNvSpPr>
          <p:nvPr>
            <p:ph type="title"/>
          </p:nvPr>
        </p:nvSpPr>
        <p:spPr/>
        <p:txBody>
          <a:bodyPr/>
          <a:lstStyle/>
          <a:p>
            <a:r>
              <a:rPr lang="en-US" dirty="0"/>
              <a:t>Royalty Confirmation Report</a:t>
            </a:r>
          </a:p>
        </p:txBody>
      </p:sp>
      <p:pic>
        <p:nvPicPr>
          <p:cNvPr id="6" name="Content Placeholder 5" descr="Image of Royalty Confirmation Report">
            <a:extLst>
              <a:ext uri="{FF2B5EF4-FFF2-40B4-BE49-F238E27FC236}">
                <a16:creationId xmlns:a16="http://schemas.microsoft.com/office/drawing/2014/main" id="{E0DFAFED-C02A-46E9-919A-C348084CCE6A}"/>
              </a:ext>
            </a:extLst>
          </p:cNvPr>
          <p:cNvPicPr>
            <a:picLocks noGrp="1" noChangeAspect="1"/>
          </p:cNvPicPr>
          <p:nvPr>
            <p:ph idx="1"/>
          </p:nvPr>
        </p:nvPicPr>
        <p:blipFill>
          <a:blip r:embed="rId2"/>
          <a:stretch>
            <a:fillRect/>
          </a:stretch>
        </p:blipFill>
        <p:spPr>
          <a:xfrm>
            <a:off x="2396169" y="1889430"/>
            <a:ext cx="7399661" cy="3947502"/>
          </a:xfrm>
        </p:spPr>
      </p:pic>
      <p:sp>
        <p:nvSpPr>
          <p:cNvPr id="4" name="Slide Number Placeholder 3">
            <a:extLst>
              <a:ext uri="{FF2B5EF4-FFF2-40B4-BE49-F238E27FC236}">
                <a16:creationId xmlns:a16="http://schemas.microsoft.com/office/drawing/2014/main" id="{9AA2D56A-E68A-47A8-B3D4-5A396F894931}"/>
              </a:ext>
            </a:extLst>
          </p:cNvPr>
          <p:cNvSpPr>
            <a:spLocks noGrp="1"/>
          </p:cNvSpPr>
          <p:nvPr>
            <p:ph type="sldNum" sz="quarter" idx="4"/>
          </p:nvPr>
        </p:nvSpPr>
        <p:spPr/>
        <p:txBody>
          <a:bodyPr/>
          <a:lstStyle/>
          <a:p>
            <a:fld id="{850B1B32-CFA8-4BD1-A730-6F4B7E12345B}" type="slidenum">
              <a:rPr lang="en-US" smtClean="0"/>
              <a:pPr/>
              <a:t>22</a:t>
            </a:fld>
            <a:endParaRPr lang="en-US"/>
          </a:p>
        </p:txBody>
      </p:sp>
    </p:spTree>
    <p:extLst>
      <p:ext uri="{BB962C8B-B14F-4D97-AF65-F5344CB8AC3E}">
        <p14:creationId xmlns:p14="http://schemas.microsoft.com/office/powerpoint/2010/main" val="3936399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161E3-3F75-4050-B428-26FC7EFE93D9}"/>
              </a:ext>
            </a:extLst>
          </p:cNvPr>
          <p:cNvSpPr>
            <a:spLocks noGrp="1"/>
          </p:cNvSpPr>
          <p:nvPr>
            <p:ph type="title"/>
          </p:nvPr>
        </p:nvSpPr>
        <p:spPr/>
        <p:txBody>
          <a:bodyPr>
            <a:normAutofit fontScale="90000"/>
          </a:bodyPr>
          <a:lstStyle/>
          <a:p>
            <a:r>
              <a:rPr lang="en-US" dirty="0"/>
              <a:t>Estimate Activity Report</a:t>
            </a:r>
            <a:br>
              <a:rPr lang="en-US" dirty="0"/>
            </a:br>
            <a:r>
              <a:rPr lang="en-US" dirty="0"/>
              <a:t>Estimate Balance Report</a:t>
            </a:r>
          </a:p>
        </p:txBody>
      </p:sp>
      <p:pic>
        <p:nvPicPr>
          <p:cNvPr id="8" name="Content Placeholder 7" descr="Image from WebCenter Portal showing Estimate Activity and Balance Reports.">
            <a:extLst>
              <a:ext uri="{FF2B5EF4-FFF2-40B4-BE49-F238E27FC236}">
                <a16:creationId xmlns:a16="http://schemas.microsoft.com/office/drawing/2014/main" id="{357F6735-B518-4187-AD62-76920EDE4CEB}"/>
              </a:ext>
            </a:extLst>
          </p:cNvPr>
          <p:cNvPicPr>
            <a:picLocks noGrp="1" noChangeAspect="1"/>
          </p:cNvPicPr>
          <p:nvPr>
            <p:ph idx="1"/>
          </p:nvPr>
        </p:nvPicPr>
        <p:blipFill>
          <a:blip r:embed="rId2"/>
          <a:stretch>
            <a:fillRect/>
          </a:stretch>
        </p:blipFill>
        <p:spPr>
          <a:xfrm>
            <a:off x="3428769" y="1897051"/>
            <a:ext cx="5334462" cy="3932261"/>
          </a:xfrm>
        </p:spPr>
      </p:pic>
      <p:sp>
        <p:nvSpPr>
          <p:cNvPr id="4" name="Slide Number Placeholder 3">
            <a:extLst>
              <a:ext uri="{FF2B5EF4-FFF2-40B4-BE49-F238E27FC236}">
                <a16:creationId xmlns:a16="http://schemas.microsoft.com/office/drawing/2014/main" id="{F5634A7C-DFB3-43B6-A3C5-D2121F0A27E3}"/>
              </a:ext>
            </a:extLst>
          </p:cNvPr>
          <p:cNvSpPr>
            <a:spLocks noGrp="1"/>
          </p:cNvSpPr>
          <p:nvPr>
            <p:ph type="sldNum" sz="quarter" idx="4"/>
          </p:nvPr>
        </p:nvSpPr>
        <p:spPr/>
        <p:txBody>
          <a:bodyPr/>
          <a:lstStyle/>
          <a:p>
            <a:fld id="{850B1B32-CFA8-4BD1-A730-6F4B7E12345B}" type="slidenum">
              <a:rPr lang="en-US" smtClean="0"/>
              <a:pPr/>
              <a:t>23</a:t>
            </a:fld>
            <a:endParaRPr lang="en-US"/>
          </a:p>
        </p:txBody>
      </p:sp>
    </p:spTree>
    <p:extLst>
      <p:ext uri="{BB962C8B-B14F-4D97-AF65-F5344CB8AC3E}">
        <p14:creationId xmlns:p14="http://schemas.microsoft.com/office/powerpoint/2010/main" val="3867153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A816F-55D2-4C6E-AF58-5063FEFE54F2}"/>
              </a:ext>
            </a:extLst>
          </p:cNvPr>
          <p:cNvSpPr>
            <a:spLocks noGrp="1"/>
          </p:cNvSpPr>
          <p:nvPr>
            <p:ph type="title"/>
          </p:nvPr>
        </p:nvSpPr>
        <p:spPr/>
        <p:txBody>
          <a:bodyPr/>
          <a:lstStyle/>
          <a:p>
            <a:r>
              <a:rPr lang="en-US" dirty="0"/>
              <a:t>Estimate Report</a:t>
            </a:r>
          </a:p>
        </p:txBody>
      </p:sp>
      <p:pic>
        <p:nvPicPr>
          <p:cNvPr id="6" name="Content Placeholder 5" descr="Image of an Estimate Report">
            <a:extLst>
              <a:ext uri="{FF2B5EF4-FFF2-40B4-BE49-F238E27FC236}">
                <a16:creationId xmlns:a16="http://schemas.microsoft.com/office/drawing/2014/main" id="{3D551AC9-8305-4EB0-9788-AB95D0199F4A}"/>
              </a:ext>
            </a:extLst>
          </p:cNvPr>
          <p:cNvPicPr>
            <a:picLocks noGrp="1" noChangeAspect="1"/>
          </p:cNvPicPr>
          <p:nvPr>
            <p:ph idx="1"/>
          </p:nvPr>
        </p:nvPicPr>
        <p:blipFill>
          <a:blip r:embed="rId2"/>
          <a:stretch>
            <a:fillRect/>
          </a:stretch>
        </p:blipFill>
        <p:spPr>
          <a:xfrm>
            <a:off x="3083788" y="1600200"/>
            <a:ext cx="6024423" cy="4525963"/>
          </a:xfrm>
        </p:spPr>
      </p:pic>
      <p:sp>
        <p:nvSpPr>
          <p:cNvPr id="4" name="Slide Number Placeholder 3">
            <a:extLst>
              <a:ext uri="{FF2B5EF4-FFF2-40B4-BE49-F238E27FC236}">
                <a16:creationId xmlns:a16="http://schemas.microsoft.com/office/drawing/2014/main" id="{E8F3B6CC-19EF-4D84-96AA-1C0EC514867C}"/>
              </a:ext>
            </a:extLst>
          </p:cNvPr>
          <p:cNvSpPr>
            <a:spLocks noGrp="1"/>
          </p:cNvSpPr>
          <p:nvPr>
            <p:ph type="sldNum" sz="quarter" idx="4"/>
          </p:nvPr>
        </p:nvSpPr>
        <p:spPr/>
        <p:txBody>
          <a:bodyPr/>
          <a:lstStyle/>
          <a:p>
            <a:fld id="{850B1B32-CFA8-4BD1-A730-6F4B7E12345B}" type="slidenum">
              <a:rPr lang="en-US" smtClean="0"/>
              <a:pPr/>
              <a:t>24</a:t>
            </a:fld>
            <a:endParaRPr lang="en-US"/>
          </a:p>
        </p:txBody>
      </p:sp>
    </p:spTree>
    <p:extLst>
      <p:ext uri="{BB962C8B-B14F-4D97-AF65-F5344CB8AC3E}">
        <p14:creationId xmlns:p14="http://schemas.microsoft.com/office/powerpoint/2010/main" val="262491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58EA1-FC10-4E73-B307-53B82F7F695F}"/>
              </a:ext>
            </a:extLst>
          </p:cNvPr>
          <p:cNvSpPr>
            <a:spLocks noGrp="1"/>
          </p:cNvSpPr>
          <p:nvPr>
            <p:ph type="title"/>
          </p:nvPr>
        </p:nvSpPr>
        <p:spPr/>
        <p:txBody>
          <a:bodyPr/>
          <a:lstStyle/>
          <a:p>
            <a:r>
              <a:rPr lang="en-US" dirty="0"/>
              <a:t>Report Preview and Versioning</a:t>
            </a:r>
          </a:p>
        </p:txBody>
      </p:sp>
      <p:pic>
        <p:nvPicPr>
          <p:cNvPr id="6" name="Content Placeholder 5" descr="Image showing report preview and versioning in WebCenter Portal">
            <a:extLst>
              <a:ext uri="{FF2B5EF4-FFF2-40B4-BE49-F238E27FC236}">
                <a16:creationId xmlns:a16="http://schemas.microsoft.com/office/drawing/2014/main" id="{F9F748BF-D50F-427F-9386-FAB2F049E8EE}"/>
              </a:ext>
            </a:extLst>
          </p:cNvPr>
          <p:cNvPicPr>
            <a:picLocks noGrp="1" noChangeAspect="1"/>
          </p:cNvPicPr>
          <p:nvPr>
            <p:ph idx="1"/>
          </p:nvPr>
        </p:nvPicPr>
        <p:blipFill>
          <a:blip r:embed="rId2"/>
          <a:stretch>
            <a:fillRect/>
          </a:stretch>
        </p:blipFill>
        <p:spPr>
          <a:xfrm>
            <a:off x="2407600" y="1855137"/>
            <a:ext cx="7376799" cy="4016088"/>
          </a:xfrm>
        </p:spPr>
      </p:pic>
      <p:sp>
        <p:nvSpPr>
          <p:cNvPr id="4" name="Slide Number Placeholder 3">
            <a:extLst>
              <a:ext uri="{FF2B5EF4-FFF2-40B4-BE49-F238E27FC236}">
                <a16:creationId xmlns:a16="http://schemas.microsoft.com/office/drawing/2014/main" id="{222762FE-7F3E-47A3-8A92-CBD5BEC4F9D1}"/>
              </a:ext>
            </a:extLst>
          </p:cNvPr>
          <p:cNvSpPr>
            <a:spLocks noGrp="1"/>
          </p:cNvSpPr>
          <p:nvPr>
            <p:ph type="sldNum" sz="quarter" idx="4"/>
          </p:nvPr>
        </p:nvSpPr>
        <p:spPr/>
        <p:txBody>
          <a:bodyPr/>
          <a:lstStyle/>
          <a:p>
            <a:fld id="{850B1B32-CFA8-4BD1-A730-6F4B7E12345B}" type="slidenum">
              <a:rPr lang="en-US" smtClean="0"/>
              <a:pPr/>
              <a:t>25</a:t>
            </a:fld>
            <a:endParaRPr lang="en-US"/>
          </a:p>
        </p:txBody>
      </p:sp>
    </p:spTree>
    <p:extLst>
      <p:ext uri="{BB962C8B-B14F-4D97-AF65-F5344CB8AC3E}">
        <p14:creationId xmlns:p14="http://schemas.microsoft.com/office/powerpoint/2010/main" val="766789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20FF-AFCF-47C7-9710-020BC7DF75A5}"/>
              </a:ext>
            </a:extLst>
          </p:cNvPr>
          <p:cNvSpPr>
            <a:spLocks noGrp="1"/>
          </p:cNvSpPr>
          <p:nvPr>
            <p:ph type="title"/>
          </p:nvPr>
        </p:nvSpPr>
        <p:spPr/>
        <p:txBody>
          <a:bodyPr>
            <a:normAutofit fontScale="90000"/>
          </a:bodyPr>
          <a:lstStyle/>
          <a:p>
            <a:r>
              <a:rPr lang="en-US" dirty="0"/>
              <a:t>Report Viewing and Report File</a:t>
            </a:r>
            <a:br>
              <a:rPr lang="en-US" dirty="0"/>
            </a:br>
            <a:r>
              <a:rPr lang="en-US" dirty="0"/>
              <a:t>Versioning 1 of 5</a:t>
            </a:r>
          </a:p>
        </p:txBody>
      </p:sp>
      <p:pic>
        <p:nvPicPr>
          <p:cNvPr id="6" name="Content Placeholder 5" descr="Image of Report viewing and report file versioning">
            <a:extLst>
              <a:ext uri="{FF2B5EF4-FFF2-40B4-BE49-F238E27FC236}">
                <a16:creationId xmlns:a16="http://schemas.microsoft.com/office/drawing/2014/main" id="{ACD2DDB3-7DAF-4608-BC04-71A076DC2C8D}"/>
              </a:ext>
            </a:extLst>
          </p:cNvPr>
          <p:cNvPicPr>
            <a:picLocks noGrp="1" noChangeAspect="1"/>
          </p:cNvPicPr>
          <p:nvPr>
            <p:ph idx="1"/>
          </p:nvPr>
        </p:nvPicPr>
        <p:blipFill>
          <a:blip r:embed="rId2"/>
          <a:stretch>
            <a:fillRect/>
          </a:stretch>
        </p:blipFill>
        <p:spPr>
          <a:xfrm>
            <a:off x="2434272" y="1874189"/>
            <a:ext cx="7323455" cy="3977985"/>
          </a:xfrm>
        </p:spPr>
      </p:pic>
      <p:sp>
        <p:nvSpPr>
          <p:cNvPr id="4" name="Slide Number Placeholder 3">
            <a:extLst>
              <a:ext uri="{FF2B5EF4-FFF2-40B4-BE49-F238E27FC236}">
                <a16:creationId xmlns:a16="http://schemas.microsoft.com/office/drawing/2014/main" id="{CE7D8C07-31F2-4B20-B50C-3F60FB9D8985}"/>
              </a:ext>
            </a:extLst>
          </p:cNvPr>
          <p:cNvSpPr>
            <a:spLocks noGrp="1"/>
          </p:cNvSpPr>
          <p:nvPr>
            <p:ph type="sldNum" sz="quarter" idx="4"/>
          </p:nvPr>
        </p:nvSpPr>
        <p:spPr/>
        <p:txBody>
          <a:bodyPr/>
          <a:lstStyle/>
          <a:p>
            <a:fld id="{850B1B32-CFA8-4BD1-A730-6F4B7E12345B}" type="slidenum">
              <a:rPr lang="en-US" smtClean="0"/>
              <a:pPr/>
              <a:t>26</a:t>
            </a:fld>
            <a:endParaRPr lang="en-US"/>
          </a:p>
        </p:txBody>
      </p:sp>
    </p:spTree>
    <p:extLst>
      <p:ext uri="{BB962C8B-B14F-4D97-AF65-F5344CB8AC3E}">
        <p14:creationId xmlns:p14="http://schemas.microsoft.com/office/powerpoint/2010/main" val="1083363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AFF7-8BC1-48B3-BAFE-2B7B96F44422}"/>
              </a:ext>
            </a:extLst>
          </p:cNvPr>
          <p:cNvSpPr>
            <a:spLocks noGrp="1"/>
          </p:cNvSpPr>
          <p:nvPr>
            <p:ph type="title"/>
          </p:nvPr>
        </p:nvSpPr>
        <p:spPr/>
        <p:txBody>
          <a:bodyPr>
            <a:normAutofit fontScale="90000"/>
          </a:bodyPr>
          <a:lstStyle/>
          <a:p>
            <a:r>
              <a:rPr lang="en-US" dirty="0"/>
              <a:t>Report Viewing and Report File Versioning –</a:t>
            </a:r>
            <a:br>
              <a:rPr lang="en-US" dirty="0"/>
            </a:br>
            <a:r>
              <a:rPr lang="en-US" dirty="0"/>
              <a:t>2 of 5</a:t>
            </a:r>
          </a:p>
        </p:txBody>
      </p:sp>
      <p:pic>
        <p:nvPicPr>
          <p:cNvPr id="6" name="Content Placeholder 5" descr="Image of report viewing and report file versioning">
            <a:extLst>
              <a:ext uri="{FF2B5EF4-FFF2-40B4-BE49-F238E27FC236}">
                <a16:creationId xmlns:a16="http://schemas.microsoft.com/office/drawing/2014/main" id="{36DF49B4-8768-4266-84C7-2374B1A237D5}"/>
              </a:ext>
            </a:extLst>
          </p:cNvPr>
          <p:cNvPicPr>
            <a:picLocks noGrp="1" noChangeAspect="1"/>
          </p:cNvPicPr>
          <p:nvPr>
            <p:ph idx="1"/>
          </p:nvPr>
        </p:nvPicPr>
        <p:blipFill>
          <a:blip r:embed="rId2"/>
          <a:stretch>
            <a:fillRect/>
          </a:stretch>
        </p:blipFill>
        <p:spPr>
          <a:xfrm>
            <a:off x="2438083" y="1931344"/>
            <a:ext cx="7315834" cy="3863675"/>
          </a:xfrm>
        </p:spPr>
      </p:pic>
      <p:sp>
        <p:nvSpPr>
          <p:cNvPr id="4" name="Slide Number Placeholder 3">
            <a:extLst>
              <a:ext uri="{FF2B5EF4-FFF2-40B4-BE49-F238E27FC236}">
                <a16:creationId xmlns:a16="http://schemas.microsoft.com/office/drawing/2014/main" id="{4C8E73D9-44BF-4434-AF9A-9A7D6191FBF4}"/>
              </a:ext>
            </a:extLst>
          </p:cNvPr>
          <p:cNvSpPr>
            <a:spLocks noGrp="1"/>
          </p:cNvSpPr>
          <p:nvPr>
            <p:ph type="sldNum" sz="quarter" idx="4"/>
          </p:nvPr>
        </p:nvSpPr>
        <p:spPr/>
        <p:txBody>
          <a:bodyPr/>
          <a:lstStyle/>
          <a:p>
            <a:fld id="{850B1B32-CFA8-4BD1-A730-6F4B7E12345B}" type="slidenum">
              <a:rPr lang="en-US" smtClean="0"/>
              <a:pPr/>
              <a:t>27</a:t>
            </a:fld>
            <a:endParaRPr lang="en-US"/>
          </a:p>
        </p:txBody>
      </p:sp>
    </p:spTree>
    <p:extLst>
      <p:ext uri="{BB962C8B-B14F-4D97-AF65-F5344CB8AC3E}">
        <p14:creationId xmlns:p14="http://schemas.microsoft.com/office/powerpoint/2010/main" val="1162067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7831C-5101-4DF4-B206-89C97E962300}"/>
              </a:ext>
            </a:extLst>
          </p:cNvPr>
          <p:cNvSpPr>
            <a:spLocks noGrp="1"/>
          </p:cNvSpPr>
          <p:nvPr>
            <p:ph type="title"/>
          </p:nvPr>
        </p:nvSpPr>
        <p:spPr/>
        <p:txBody>
          <a:bodyPr>
            <a:normAutofit fontScale="90000"/>
          </a:bodyPr>
          <a:lstStyle/>
          <a:p>
            <a:r>
              <a:rPr lang="en-US" dirty="0"/>
              <a:t>Report Viewing and Report File </a:t>
            </a:r>
            <a:br>
              <a:rPr lang="en-US" dirty="0"/>
            </a:br>
            <a:r>
              <a:rPr lang="en-US" dirty="0"/>
              <a:t>Versioning 3 of 5</a:t>
            </a:r>
          </a:p>
        </p:txBody>
      </p:sp>
      <p:pic>
        <p:nvPicPr>
          <p:cNvPr id="6" name="Content Placeholder 5" descr="image of report view and report files">
            <a:extLst>
              <a:ext uri="{FF2B5EF4-FFF2-40B4-BE49-F238E27FC236}">
                <a16:creationId xmlns:a16="http://schemas.microsoft.com/office/drawing/2014/main" id="{B821CE12-582C-4AE9-AADA-70EFB7022231}"/>
              </a:ext>
            </a:extLst>
          </p:cNvPr>
          <p:cNvPicPr>
            <a:picLocks noGrp="1" noChangeAspect="1"/>
          </p:cNvPicPr>
          <p:nvPr>
            <p:ph idx="1"/>
          </p:nvPr>
        </p:nvPicPr>
        <p:blipFill>
          <a:blip r:embed="rId2"/>
          <a:stretch>
            <a:fillRect/>
          </a:stretch>
        </p:blipFill>
        <p:spPr>
          <a:xfrm>
            <a:off x="2399979" y="1851327"/>
            <a:ext cx="7392041" cy="4023709"/>
          </a:xfrm>
        </p:spPr>
      </p:pic>
      <p:sp>
        <p:nvSpPr>
          <p:cNvPr id="4" name="Slide Number Placeholder 3">
            <a:extLst>
              <a:ext uri="{FF2B5EF4-FFF2-40B4-BE49-F238E27FC236}">
                <a16:creationId xmlns:a16="http://schemas.microsoft.com/office/drawing/2014/main" id="{A292445F-F9BE-4150-86B6-20E5720F981F}"/>
              </a:ext>
            </a:extLst>
          </p:cNvPr>
          <p:cNvSpPr>
            <a:spLocks noGrp="1"/>
          </p:cNvSpPr>
          <p:nvPr>
            <p:ph type="sldNum" sz="quarter" idx="4"/>
          </p:nvPr>
        </p:nvSpPr>
        <p:spPr/>
        <p:txBody>
          <a:bodyPr/>
          <a:lstStyle/>
          <a:p>
            <a:fld id="{850B1B32-CFA8-4BD1-A730-6F4B7E12345B}" type="slidenum">
              <a:rPr lang="en-US" smtClean="0"/>
              <a:pPr/>
              <a:t>28</a:t>
            </a:fld>
            <a:endParaRPr lang="en-US"/>
          </a:p>
        </p:txBody>
      </p:sp>
    </p:spTree>
    <p:extLst>
      <p:ext uri="{BB962C8B-B14F-4D97-AF65-F5344CB8AC3E}">
        <p14:creationId xmlns:p14="http://schemas.microsoft.com/office/powerpoint/2010/main" val="296917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20FF-AFCF-47C7-9710-020BC7DF75A5}"/>
              </a:ext>
            </a:extLst>
          </p:cNvPr>
          <p:cNvSpPr>
            <a:spLocks noGrp="1"/>
          </p:cNvSpPr>
          <p:nvPr>
            <p:ph type="title"/>
          </p:nvPr>
        </p:nvSpPr>
        <p:spPr/>
        <p:txBody>
          <a:bodyPr>
            <a:normAutofit fontScale="90000"/>
          </a:bodyPr>
          <a:lstStyle/>
          <a:p>
            <a:r>
              <a:rPr lang="en-US" dirty="0"/>
              <a:t>Report Viewing and Report File</a:t>
            </a:r>
            <a:br>
              <a:rPr lang="en-US" dirty="0"/>
            </a:br>
            <a:r>
              <a:rPr lang="en-US" dirty="0"/>
              <a:t>Versioning 4 of 5</a:t>
            </a:r>
          </a:p>
        </p:txBody>
      </p:sp>
      <p:pic>
        <p:nvPicPr>
          <p:cNvPr id="6" name="Content Placeholder 5" descr="image of report view and report files">
            <a:extLst>
              <a:ext uri="{FF2B5EF4-FFF2-40B4-BE49-F238E27FC236}">
                <a16:creationId xmlns:a16="http://schemas.microsoft.com/office/drawing/2014/main" id="{13421BC6-B5AB-4A1C-B23D-429F1267A14D}"/>
              </a:ext>
            </a:extLst>
          </p:cNvPr>
          <p:cNvPicPr>
            <a:picLocks noGrp="1" noChangeAspect="1"/>
          </p:cNvPicPr>
          <p:nvPr>
            <p:ph idx="1"/>
          </p:nvPr>
        </p:nvPicPr>
        <p:blipFill>
          <a:blip r:embed="rId2"/>
          <a:stretch>
            <a:fillRect/>
          </a:stretch>
        </p:blipFill>
        <p:spPr>
          <a:xfrm>
            <a:off x="3000266" y="1600200"/>
            <a:ext cx="6191467" cy="4525963"/>
          </a:xfrm>
        </p:spPr>
      </p:pic>
      <p:sp>
        <p:nvSpPr>
          <p:cNvPr id="4" name="Slide Number Placeholder 3">
            <a:extLst>
              <a:ext uri="{FF2B5EF4-FFF2-40B4-BE49-F238E27FC236}">
                <a16:creationId xmlns:a16="http://schemas.microsoft.com/office/drawing/2014/main" id="{CE7D8C07-31F2-4B20-B50C-3F60FB9D8985}"/>
              </a:ext>
            </a:extLst>
          </p:cNvPr>
          <p:cNvSpPr>
            <a:spLocks noGrp="1"/>
          </p:cNvSpPr>
          <p:nvPr>
            <p:ph type="sldNum" sz="quarter" idx="4"/>
          </p:nvPr>
        </p:nvSpPr>
        <p:spPr/>
        <p:txBody>
          <a:bodyPr/>
          <a:lstStyle/>
          <a:p>
            <a:fld id="{850B1B32-CFA8-4BD1-A730-6F4B7E12345B}" type="slidenum">
              <a:rPr lang="en-US" smtClean="0"/>
              <a:pPr/>
              <a:t>29</a:t>
            </a:fld>
            <a:endParaRPr lang="en-US"/>
          </a:p>
        </p:txBody>
      </p:sp>
    </p:spTree>
    <p:extLst>
      <p:ext uri="{BB962C8B-B14F-4D97-AF65-F5344CB8AC3E}">
        <p14:creationId xmlns:p14="http://schemas.microsoft.com/office/powerpoint/2010/main" val="1723482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E1C9D5-AA08-46EF-94FA-7C69B9B82C52}"/>
              </a:ext>
            </a:extLst>
          </p:cNvPr>
          <p:cNvSpPr>
            <a:spLocks noGrp="1"/>
          </p:cNvSpPr>
          <p:nvPr>
            <p:ph type="title"/>
          </p:nvPr>
        </p:nvSpPr>
        <p:spPr/>
        <p:txBody>
          <a:bodyPr/>
          <a:lstStyle/>
          <a:p>
            <a:r>
              <a:rPr lang="en-US" dirty="0"/>
              <a:t>Gateway to Information</a:t>
            </a:r>
          </a:p>
        </p:txBody>
      </p:sp>
      <p:sp>
        <p:nvSpPr>
          <p:cNvPr id="5" name="Content Placeholder 4">
            <a:extLst>
              <a:ext uri="{FF2B5EF4-FFF2-40B4-BE49-F238E27FC236}">
                <a16:creationId xmlns:a16="http://schemas.microsoft.com/office/drawing/2014/main" id="{5914047F-D986-469D-B0CD-A4F669525FA1}"/>
              </a:ext>
            </a:extLst>
          </p:cNvPr>
          <p:cNvSpPr>
            <a:spLocks noGrp="1"/>
          </p:cNvSpPr>
          <p:nvPr>
            <p:ph idx="1"/>
          </p:nvPr>
        </p:nvSpPr>
        <p:spPr/>
        <p:txBody>
          <a:bodyPr/>
          <a:lstStyle/>
          <a:p>
            <a:pPr marL="926465" lvl="1" indent="-456565">
              <a:lnSpc>
                <a:spcPct val="100000"/>
              </a:lnSpc>
              <a:buFont typeface="Arial"/>
              <a:buChar char="•"/>
              <a:tabLst>
                <a:tab pos="926465" algn="l"/>
                <a:tab pos="927100" algn="l"/>
              </a:tabLst>
            </a:pPr>
            <a:endParaRPr lang="en-US" sz="3200" dirty="0">
              <a:latin typeface="Calibri"/>
              <a:cs typeface="Calibri"/>
            </a:endParaRPr>
          </a:p>
          <a:p>
            <a:pPr marL="926465" lvl="1" indent="-456565">
              <a:lnSpc>
                <a:spcPct val="100000"/>
              </a:lnSpc>
              <a:buFont typeface="Arial"/>
              <a:buChar char="•"/>
              <a:tabLst>
                <a:tab pos="926465" algn="l"/>
                <a:tab pos="927100" algn="l"/>
              </a:tabLst>
            </a:pPr>
            <a:r>
              <a:rPr lang="en-US" sz="3200" dirty="0">
                <a:latin typeface="Calibri"/>
                <a:cs typeface="Calibri"/>
              </a:rPr>
              <a:t>Applications</a:t>
            </a:r>
          </a:p>
          <a:p>
            <a:pPr marL="926465" lvl="1" indent="-456565">
              <a:lnSpc>
                <a:spcPct val="100000"/>
              </a:lnSpc>
              <a:buFont typeface="Arial"/>
              <a:buChar char="•"/>
              <a:tabLst>
                <a:tab pos="926465" algn="l"/>
                <a:tab pos="927100" algn="l"/>
              </a:tabLst>
            </a:pPr>
            <a:r>
              <a:rPr lang="en-US" sz="3200" dirty="0">
                <a:latin typeface="Calibri"/>
                <a:cs typeface="Calibri"/>
              </a:rPr>
              <a:t>Reports</a:t>
            </a:r>
          </a:p>
          <a:p>
            <a:pPr marL="926465" lvl="1" indent="-456565">
              <a:lnSpc>
                <a:spcPct val="100000"/>
              </a:lnSpc>
              <a:buFont typeface="Arial"/>
              <a:buChar char="•"/>
              <a:tabLst>
                <a:tab pos="926465" algn="l"/>
                <a:tab pos="927100" algn="l"/>
              </a:tabLst>
            </a:pPr>
            <a:r>
              <a:rPr lang="en-US" sz="3200" dirty="0">
                <a:latin typeface="Calibri"/>
                <a:cs typeface="Calibri"/>
              </a:rPr>
              <a:t>Queries</a:t>
            </a:r>
          </a:p>
          <a:p>
            <a:pPr marL="926465" lvl="1" indent="-456565">
              <a:lnSpc>
                <a:spcPct val="100000"/>
              </a:lnSpc>
              <a:buFont typeface="Arial"/>
              <a:buChar char="•"/>
              <a:tabLst>
                <a:tab pos="926465" algn="l"/>
                <a:tab pos="927100" algn="l"/>
              </a:tabLst>
            </a:pPr>
            <a:r>
              <a:rPr lang="en-US" sz="3200" spc="-5" dirty="0">
                <a:latin typeface="Calibri"/>
                <a:cs typeface="Calibri"/>
              </a:rPr>
              <a:t>Historical</a:t>
            </a:r>
            <a:r>
              <a:rPr lang="en-US" sz="3200" spc="-35" dirty="0">
                <a:latin typeface="Calibri"/>
                <a:cs typeface="Calibri"/>
              </a:rPr>
              <a:t> </a:t>
            </a:r>
            <a:r>
              <a:rPr lang="en-US" sz="3200" spc="-5" dirty="0">
                <a:latin typeface="Calibri"/>
                <a:cs typeface="Calibri"/>
              </a:rPr>
              <a:t>Data</a:t>
            </a:r>
            <a:endParaRPr lang="en-US" sz="3200" dirty="0">
              <a:latin typeface="Calibri"/>
              <a:cs typeface="Calibri"/>
            </a:endParaRPr>
          </a:p>
        </p:txBody>
      </p:sp>
      <p:sp>
        <p:nvSpPr>
          <p:cNvPr id="6" name="Slide Number Placeholder 6">
            <a:extLst>
              <a:ext uri="{FF2B5EF4-FFF2-40B4-BE49-F238E27FC236}">
                <a16:creationId xmlns:a16="http://schemas.microsoft.com/office/drawing/2014/main" id="{FC5DA6D1-958E-48CE-8E56-1E614AA5EE4D}"/>
              </a:ext>
            </a:extLst>
          </p:cNvPr>
          <p:cNvSpPr>
            <a:spLocks noGrp="1"/>
          </p:cNvSpPr>
          <p:nvPr>
            <p:ph type="sldNum" sz="quarter" idx="4"/>
          </p:nvPr>
        </p:nvSpPr>
        <p:spPr>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3</a:t>
            </a:fld>
            <a:endParaRPr lang="en-US"/>
          </a:p>
        </p:txBody>
      </p:sp>
    </p:spTree>
    <p:extLst>
      <p:ext uri="{BB962C8B-B14F-4D97-AF65-F5344CB8AC3E}">
        <p14:creationId xmlns:p14="http://schemas.microsoft.com/office/powerpoint/2010/main" val="1839160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EFD-A284-493F-BB30-CD66B89D200F}"/>
              </a:ext>
            </a:extLst>
          </p:cNvPr>
          <p:cNvSpPr>
            <a:spLocks noGrp="1"/>
          </p:cNvSpPr>
          <p:nvPr>
            <p:ph type="title"/>
          </p:nvPr>
        </p:nvSpPr>
        <p:spPr/>
        <p:txBody>
          <a:bodyPr>
            <a:normAutofit fontScale="90000"/>
          </a:bodyPr>
          <a:lstStyle/>
          <a:p>
            <a:r>
              <a:rPr lang="en-US" dirty="0"/>
              <a:t>Report Viewing and Report File</a:t>
            </a:r>
            <a:br>
              <a:rPr lang="en-US" dirty="0"/>
            </a:br>
            <a:r>
              <a:rPr lang="en-US" dirty="0"/>
              <a:t>Versioning 5 of 5</a:t>
            </a:r>
          </a:p>
        </p:txBody>
      </p:sp>
      <p:pic>
        <p:nvPicPr>
          <p:cNvPr id="6" name="Content Placeholder 5" descr="image of report view and report files">
            <a:extLst>
              <a:ext uri="{FF2B5EF4-FFF2-40B4-BE49-F238E27FC236}">
                <a16:creationId xmlns:a16="http://schemas.microsoft.com/office/drawing/2014/main" id="{8D74A4AC-8F63-48A4-8CC4-61222A1BECED}"/>
              </a:ext>
            </a:extLst>
          </p:cNvPr>
          <p:cNvPicPr>
            <a:picLocks noGrp="1" noChangeAspect="1"/>
          </p:cNvPicPr>
          <p:nvPr>
            <p:ph idx="1"/>
          </p:nvPr>
        </p:nvPicPr>
        <p:blipFill>
          <a:blip r:embed="rId2"/>
          <a:stretch>
            <a:fillRect/>
          </a:stretch>
        </p:blipFill>
        <p:spPr>
          <a:xfrm>
            <a:off x="2407600" y="1832275"/>
            <a:ext cx="7376799" cy="4061812"/>
          </a:xfrm>
        </p:spPr>
      </p:pic>
      <p:sp>
        <p:nvSpPr>
          <p:cNvPr id="4" name="Slide Number Placeholder 3">
            <a:extLst>
              <a:ext uri="{FF2B5EF4-FFF2-40B4-BE49-F238E27FC236}">
                <a16:creationId xmlns:a16="http://schemas.microsoft.com/office/drawing/2014/main" id="{093FA576-49DC-4DC6-A037-8AD1CF12A78A}"/>
              </a:ext>
            </a:extLst>
          </p:cNvPr>
          <p:cNvSpPr>
            <a:spLocks noGrp="1"/>
          </p:cNvSpPr>
          <p:nvPr>
            <p:ph type="sldNum" sz="quarter" idx="4"/>
          </p:nvPr>
        </p:nvSpPr>
        <p:spPr/>
        <p:txBody>
          <a:bodyPr/>
          <a:lstStyle/>
          <a:p>
            <a:fld id="{850B1B32-CFA8-4BD1-A730-6F4B7E12345B}" type="slidenum">
              <a:rPr lang="en-US" smtClean="0"/>
              <a:pPr/>
              <a:t>30</a:t>
            </a:fld>
            <a:endParaRPr lang="en-US"/>
          </a:p>
        </p:txBody>
      </p:sp>
    </p:spTree>
    <p:extLst>
      <p:ext uri="{BB962C8B-B14F-4D97-AF65-F5344CB8AC3E}">
        <p14:creationId xmlns:p14="http://schemas.microsoft.com/office/powerpoint/2010/main" val="1862842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0208-319D-466E-8ABA-FD277767BDF5}"/>
              </a:ext>
            </a:extLst>
          </p:cNvPr>
          <p:cNvSpPr>
            <a:spLocks noGrp="1"/>
          </p:cNvSpPr>
          <p:nvPr>
            <p:ph type="title"/>
          </p:nvPr>
        </p:nvSpPr>
        <p:spPr/>
        <p:txBody>
          <a:bodyPr/>
          <a:lstStyle/>
          <a:p>
            <a:r>
              <a:rPr lang="en-US" dirty="0"/>
              <a:t>Industry Application Links</a:t>
            </a:r>
          </a:p>
        </p:txBody>
      </p:sp>
      <p:pic>
        <p:nvPicPr>
          <p:cNvPr id="9" name="Content Placeholder 8" descr="Image of Industry Application Links from WebCenter Portal">
            <a:extLst>
              <a:ext uri="{FF2B5EF4-FFF2-40B4-BE49-F238E27FC236}">
                <a16:creationId xmlns:a16="http://schemas.microsoft.com/office/drawing/2014/main" id="{2939B874-0C39-48CF-86D0-1009EBB8C4B5}"/>
              </a:ext>
            </a:extLst>
          </p:cNvPr>
          <p:cNvPicPr>
            <a:picLocks noGrp="1" noChangeAspect="1"/>
          </p:cNvPicPr>
          <p:nvPr>
            <p:ph idx="1"/>
          </p:nvPr>
        </p:nvPicPr>
        <p:blipFill>
          <a:blip r:embed="rId2"/>
          <a:stretch>
            <a:fillRect/>
          </a:stretch>
        </p:blipFill>
        <p:spPr>
          <a:xfrm>
            <a:off x="1593345" y="1772239"/>
            <a:ext cx="7390885" cy="3432178"/>
          </a:xfrm>
        </p:spPr>
      </p:pic>
      <p:sp>
        <p:nvSpPr>
          <p:cNvPr id="4" name="Slide Number Placeholder 3">
            <a:extLst>
              <a:ext uri="{FF2B5EF4-FFF2-40B4-BE49-F238E27FC236}">
                <a16:creationId xmlns:a16="http://schemas.microsoft.com/office/drawing/2014/main" id="{A22F2F5A-2A52-4254-89FC-A0E87078699D}"/>
              </a:ext>
            </a:extLst>
          </p:cNvPr>
          <p:cNvSpPr>
            <a:spLocks noGrp="1"/>
          </p:cNvSpPr>
          <p:nvPr>
            <p:ph type="sldNum" sz="quarter" idx="4"/>
          </p:nvPr>
        </p:nvSpPr>
        <p:spPr/>
        <p:txBody>
          <a:bodyPr/>
          <a:lstStyle/>
          <a:p>
            <a:fld id="{850B1B32-CFA8-4BD1-A730-6F4B7E12345B}" type="slidenum">
              <a:rPr lang="en-US" smtClean="0"/>
              <a:pPr/>
              <a:t>31</a:t>
            </a:fld>
            <a:endParaRPr lang="en-US"/>
          </a:p>
        </p:txBody>
      </p:sp>
    </p:spTree>
    <p:extLst>
      <p:ext uri="{BB962C8B-B14F-4D97-AF65-F5344CB8AC3E}">
        <p14:creationId xmlns:p14="http://schemas.microsoft.com/office/powerpoint/2010/main" val="2071596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20FF-AFCF-47C7-9710-020BC7DF75A5}"/>
              </a:ext>
            </a:extLst>
          </p:cNvPr>
          <p:cNvSpPr>
            <a:spLocks noGrp="1"/>
          </p:cNvSpPr>
          <p:nvPr>
            <p:ph type="title"/>
          </p:nvPr>
        </p:nvSpPr>
        <p:spPr/>
        <p:txBody>
          <a:bodyPr/>
          <a:lstStyle/>
          <a:p>
            <a:r>
              <a:rPr lang="en-US" dirty="0"/>
              <a:t>eCommerce</a:t>
            </a:r>
          </a:p>
        </p:txBody>
      </p:sp>
      <p:pic>
        <p:nvPicPr>
          <p:cNvPr id="6" name="Content Placeholder 5" descr="image from eCommerce">
            <a:extLst>
              <a:ext uri="{FF2B5EF4-FFF2-40B4-BE49-F238E27FC236}">
                <a16:creationId xmlns:a16="http://schemas.microsoft.com/office/drawing/2014/main" id="{852C5225-4F5F-4824-BA75-8B0F92B9E411}"/>
              </a:ext>
            </a:extLst>
          </p:cNvPr>
          <p:cNvPicPr>
            <a:picLocks noGrp="1" noChangeAspect="1"/>
          </p:cNvPicPr>
          <p:nvPr>
            <p:ph idx="1"/>
          </p:nvPr>
        </p:nvPicPr>
        <p:blipFill>
          <a:blip r:embed="rId2"/>
          <a:stretch>
            <a:fillRect/>
          </a:stretch>
        </p:blipFill>
        <p:spPr>
          <a:xfrm>
            <a:off x="2407600" y="1843706"/>
            <a:ext cx="7376799" cy="4038950"/>
          </a:xfrm>
        </p:spPr>
      </p:pic>
      <p:sp>
        <p:nvSpPr>
          <p:cNvPr id="4" name="Slide Number Placeholder 3">
            <a:extLst>
              <a:ext uri="{FF2B5EF4-FFF2-40B4-BE49-F238E27FC236}">
                <a16:creationId xmlns:a16="http://schemas.microsoft.com/office/drawing/2014/main" id="{CE7D8C07-31F2-4B20-B50C-3F60FB9D8985}"/>
              </a:ext>
            </a:extLst>
          </p:cNvPr>
          <p:cNvSpPr>
            <a:spLocks noGrp="1"/>
          </p:cNvSpPr>
          <p:nvPr>
            <p:ph type="sldNum" sz="quarter" idx="4"/>
          </p:nvPr>
        </p:nvSpPr>
        <p:spPr/>
        <p:txBody>
          <a:bodyPr/>
          <a:lstStyle/>
          <a:p>
            <a:fld id="{850B1B32-CFA8-4BD1-A730-6F4B7E12345B}" type="slidenum">
              <a:rPr lang="en-US" smtClean="0"/>
              <a:pPr/>
              <a:t>32</a:t>
            </a:fld>
            <a:endParaRPr lang="en-US"/>
          </a:p>
        </p:txBody>
      </p:sp>
    </p:spTree>
    <p:extLst>
      <p:ext uri="{BB962C8B-B14F-4D97-AF65-F5344CB8AC3E}">
        <p14:creationId xmlns:p14="http://schemas.microsoft.com/office/powerpoint/2010/main" val="2594614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20FF-AFCF-47C7-9710-020BC7DF75A5}"/>
              </a:ext>
            </a:extLst>
          </p:cNvPr>
          <p:cNvSpPr>
            <a:spLocks noGrp="1"/>
          </p:cNvSpPr>
          <p:nvPr>
            <p:ph type="title"/>
          </p:nvPr>
        </p:nvSpPr>
        <p:spPr/>
        <p:txBody>
          <a:bodyPr/>
          <a:lstStyle/>
          <a:p>
            <a:r>
              <a:rPr lang="en-US" dirty="0"/>
              <a:t>e-Statement of Account (</a:t>
            </a:r>
            <a:r>
              <a:rPr lang="en-US" dirty="0" err="1"/>
              <a:t>eSOA</a:t>
            </a:r>
            <a:r>
              <a:rPr lang="en-US" dirty="0"/>
              <a:t>)</a:t>
            </a:r>
          </a:p>
        </p:txBody>
      </p:sp>
      <p:pic>
        <p:nvPicPr>
          <p:cNvPr id="6" name="Content Placeholder 5" descr="image of e-statement of account (eSOA) from WebCenter Portal">
            <a:extLst>
              <a:ext uri="{FF2B5EF4-FFF2-40B4-BE49-F238E27FC236}">
                <a16:creationId xmlns:a16="http://schemas.microsoft.com/office/drawing/2014/main" id="{345BF466-86AA-4452-AB48-259EA3C3367F}"/>
              </a:ext>
            </a:extLst>
          </p:cNvPr>
          <p:cNvPicPr>
            <a:picLocks noGrp="1" noChangeAspect="1"/>
          </p:cNvPicPr>
          <p:nvPr>
            <p:ph idx="1"/>
          </p:nvPr>
        </p:nvPicPr>
        <p:blipFill>
          <a:blip r:embed="rId2"/>
          <a:stretch>
            <a:fillRect/>
          </a:stretch>
        </p:blipFill>
        <p:spPr>
          <a:xfrm>
            <a:off x="2411410" y="1843706"/>
            <a:ext cx="7369179" cy="4038950"/>
          </a:xfrm>
        </p:spPr>
      </p:pic>
      <p:sp>
        <p:nvSpPr>
          <p:cNvPr id="4" name="Slide Number Placeholder 3">
            <a:extLst>
              <a:ext uri="{FF2B5EF4-FFF2-40B4-BE49-F238E27FC236}">
                <a16:creationId xmlns:a16="http://schemas.microsoft.com/office/drawing/2014/main" id="{CE7D8C07-31F2-4B20-B50C-3F60FB9D8985}"/>
              </a:ext>
            </a:extLst>
          </p:cNvPr>
          <p:cNvSpPr>
            <a:spLocks noGrp="1"/>
          </p:cNvSpPr>
          <p:nvPr>
            <p:ph type="sldNum" sz="quarter" idx="4"/>
          </p:nvPr>
        </p:nvSpPr>
        <p:spPr/>
        <p:txBody>
          <a:bodyPr/>
          <a:lstStyle/>
          <a:p>
            <a:fld id="{850B1B32-CFA8-4BD1-A730-6F4B7E12345B}" type="slidenum">
              <a:rPr lang="en-US" smtClean="0"/>
              <a:pPr/>
              <a:t>33</a:t>
            </a:fld>
            <a:endParaRPr lang="en-US"/>
          </a:p>
        </p:txBody>
      </p:sp>
    </p:spTree>
    <p:extLst>
      <p:ext uri="{BB962C8B-B14F-4D97-AF65-F5344CB8AC3E}">
        <p14:creationId xmlns:p14="http://schemas.microsoft.com/office/powerpoint/2010/main" val="3632870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D22A3-31AD-4CFD-9707-A6CA44B8ACB1}"/>
              </a:ext>
            </a:extLst>
          </p:cNvPr>
          <p:cNvSpPr>
            <a:spLocks noGrp="1"/>
          </p:cNvSpPr>
          <p:nvPr>
            <p:ph type="title"/>
          </p:nvPr>
        </p:nvSpPr>
        <p:spPr/>
        <p:txBody>
          <a:bodyPr>
            <a:normAutofit fontScale="90000"/>
          </a:bodyPr>
          <a:lstStyle/>
          <a:p>
            <a:r>
              <a:rPr lang="en-US" dirty="0"/>
              <a:t>External Lease Account Balance (</a:t>
            </a:r>
            <a:r>
              <a:rPr lang="en-US" dirty="0" err="1"/>
              <a:t>eLab</a:t>
            </a:r>
            <a:r>
              <a:rPr lang="en-US" dirty="0"/>
              <a:t>)</a:t>
            </a:r>
            <a:br>
              <a:rPr lang="en-US" dirty="0"/>
            </a:br>
            <a:r>
              <a:rPr lang="en-US" dirty="0"/>
              <a:t>1 of 3</a:t>
            </a:r>
          </a:p>
        </p:txBody>
      </p:sp>
      <p:pic>
        <p:nvPicPr>
          <p:cNvPr id="6" name="Content Placeholder 5" descr="image of external ease account balance (eLab) from WebCenter Portal">
            <a:extLst>
              <a:ext uri="{FF2B5EF4-FFF2-40B4-BE49-F238E27FC236}">
                <a16:creationId xmlns:a16="http://schemas.microsoft.com/office/drawing/2014/main" id="{FFC201B1-7606-4C71-8751-07F7E37C8323}"/>
              </a:ext>
            </a:extLst>
          </p:cNvPr>
          <p:cNvPicPr>
            <a:picLocks noGrp="1" noChangeAspect="1"/>
          </p:cNvPicPr>
          <p:nvPr>
            <p:ph idx="1"/>
          </p:nvPr>
        </p:nvPicPr>
        <p:blipFill>
          <a:blip r:embed="rId2"/>
          <a:stretch>
            <a:fillRect/>
          </a:stretch>
        </p:blipFill>
        <p:spPr>
          <a:xfrm>
            <a:off x="2445703" y="1900861"/>
            <a:ext cx="7300593" cy="3924640"/>
          </a:xfrm>
        </p:spPr>
      </p:pic>
      <p:sp>
        <p:nvSpPr>
          <p:cNvPr id="4" name="Slide Number Placeholder 3">
            <a:extLst>
              <a:ext uri="{FF2B5EF4-FFF2-40B4-BE49-F238E27FC236}">
                <a16:creationId xmlns:a16="http://schemas.microsoft.com/office/drawing/2014/main" id="{54ABC2D2-AB5D-4919-B9F9-E8CB4AC32C8F}"/>
              </a:ext>
            </a:extLst>
          </p:cNvPr>
          <p:cNvSpPr>
            <a:spLocks noGrp="1"/>
          </p:cNvSpPr>
          <p:nvPr>
            <p:ph type="sldNum" sz="quarter" idx="4"/>
          </p:nvPr>
        </p:nvSpPr>
        <p:spPr/>
        <p:txBody>
          <a:bodyPr/>
          <a:lstStyle/>
          <a:p>
            <a:fld id="{850B1B32-CFA8-4BD1-A730-6F4B7E12345B}" type="slidenum">
              <a:rPr lang="en-US" smtClean="0"/>
              <a:pPr/>
              <a:t>34</a:t>
            </a:fld>
            <a:endParaRPr lang="en-US"/>
          </a:p>
        </p:txBody>
      </p:sp>
    </p:spTree>
    <p:extLst>
      <p:ext uri="{BB962C8B-B14F-4D97-AF65-F5344CB8AC3E}">
        <p14:creationId xmlns:p14="http://schemas.microsoft.com/office/powerpoint/2010/main" val="3308992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B2C5-DF1B-497E-97BD-F8493C5A4F33}"/>
              </a:ext>
            </a:extLst>
          </p:cNvPr>
          <p:cNvSpPr>
            <a:spLocks noGrp="1"/>
          </p:cNvSpPr>
          <p:nvPr>
            <p:ph type="title"/>
          </p:nvPr>
        </p:nvSpPr>
        <p:spPr/>
        <p:txBody>
          <a:bodyPr>
            <a:normAutofit fontScale="90000"/>
          </a:bodyPr>
          <a:lstStyle/>
          <a:p>
            <a:r>
              <a:rPr lang="en-US" dirty="0"/>
              <a:t>External Lease Account Balance (</a:t>
            </a:r>
            <a:r>
              <a:rPr lang="en-US" dirty="0" err="1"/>
              <a:t>eLAB</a:t>
            </a:r>
            <a:r>
              <a:rPr lang="en-US" dirty="0"/>
              <a:t>)</a:t>
            </a:r>
            <a:br>
              <a:rPr lang="en-US" dirty="0"/>
            </a:br>
            <a:r>
              <a:rPr lang="en-US" dirty="0"/>
              <a:t>2 of 3</a:t>
            </a:r>
          </a:p>
        </p:txBody>
      </p:sp>
      <p:pic>
        <p:nvPicPr>
          <p:cNvPr id="6" name="Content Placeholder 5" descr="image of eLAB account balance from WebCenter Portal">
            <a:extLst>
              <a:ext uri="{FF2B5EF4-FFF2-40B4-BE49-F238E27FC236}">
                <a16:creationId xmlns:a16="http://schemas.microsoft.com/office/drawing/2014/main" id="{8558F492-D12A-4B60-8A0E-0A1D1EAE79C5}"/>
              </a:ext>
            </a:extLst>
          </p:cNvPr>
          <p:cNvPicPr>
            <a:picLocks noGrp="1" noChangeAspect="1"/>
          </p:cNvPicPr>
          <p:nvPr>
            <p:ph idx="1"/>
          </p:nvPr>
        </p:nvPicPr>
        <p:blipFill>
          <a:blip r:embed="rId2"/>
          <a:stretch>
            <a:fillRect/>
          </a:stretch>
        </p:blipFill>
        <p:spPr>
          <a:xfrm>
            <a:off x="2399979" y="1851327"/>
            <a:ext cx="7392041" cy="4023709"/>
          </a:xfrm>
        </p:spPr>
      </p:pic>
      <p:sp>
        <p:nvSpPr>
          <p:cNvPr id="4" name="Slide Number Placeholder 3">
            <a:extLst>
              <a:ext uri="{FF2B5EF4-FFF2-40B4-BE49-F238E27FC236}">
                <a16:creationId xmlns:a16="http://schemas.microsoft.com/office/drawing/2014/main" id="{77F4F31B-F2E7-4FBF-BF5F-BC4E33F5E54F}"/>
              </a:ext>
            </a:extLst>
          </p:cNvPr>
          <p:cNvSpPr>
            <a:spLocks noGrp="1"/>
          </p:cNvSpPr>
          <p:nvPr>
            <p:ph type="sldNum" sz="quarter" idx="4"/>
          </p:nvPr>
        </p:nvSpPr>
        <p:spPr/>
        <p:txBody>
          <a:bodyPr/>
          <a:lstStyle/>
          <a:p>
            <a:fld id="{850B1B32-CFA8-4BD1-A730-6F4B7E12345B}" type="slidenum">
              <a:rPr lang="en-US" smtClean="0"/>
              <a:pPr/>
              <a:t>35</a:t>
            </a:fld>
            <a:endParaRPr lang="en-US"/>
          </a:p>
        </p:txBody>
      </p:sp>
    </p:spTree>
    <p:extLst>
      <p:ext uri="{BB962C8B-B14F-4D97-AF65-F5344CB8AC3E}">
        <p14:creationId xmlns:p14="http://schemas.microsoft.com/office/powerpoint/2010/main" val="679881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3599F-1321-43DA-A959-C9EAB596B544}"/>
              </a:ext>
            </a:extLst>
          </p:cNvPr>
          <p:cNvSpPr>
            <a:spLocks noGrp="1"/>
          </p:cNvSpPr>
          <p:nvPr>
            <p:ph type="title"/>
          </p:nvPr>
        </p:nvSpPr>
        <p:spPr/>
        <p:txBody>
          <a:bodyPr>
            <a:normAutofit fontScale="90000"/>
          </a:bodyPr>
          <a:lstStyle/>
          <a:p>
            <a:r>
              <a:rPr lang="en-US" dirty="0"/>
              <a:t>External Lease Account Balance (</a:t>
            </a:r>
            <a:r>
              <a:rPr lang="en-US" dirty="0" err="1"/>
              <a:t>eLab</a:t>
            </a:r>
            <a:r>
              <a:rPr lang="en-US" dirty="0"/>
              <a:t>)</a:t>
            </a:r>
            <a:br>
              <a:rPr lang="en-US" dirty="0"/>
            </a:br>
            <a:r>
              <a:rPr lang="en-US" dirty="0"/>
              <a:t>3 of 3</a:t>
            </a:r>
          </a:p>
        </p:txBody>
      </p:sp>
      <p:pic>
        <p:nvPicPr>
          <p:cNvPr id="6" name="Content Placeholder 5" descr="Image from eLab Minimum Royalty Header">
            <a:extLst>
              <a:ext uri="{FF2B5EF4-FFF2-40B4-BE49-F238E27FC236}">
                <a16:creationId xmlns:a16="http://schemas.microsoft.com/office/drawing/2014/main" id="{43BD6C0B-3DA1-4CBB-9F5C-8E6A4C81EFE0}"/>
              </a:ext>
            </a:extLst>
          </p:cNvPr>
          <p:cNvPicPr>
            <a:picLocks noGrp="1" noChangeAspect="1"/>
          </p:cNvPicPr>
          <p:nvPr>
            <p:ph idx="1"/>
          </p:nvPr>
        </p:nvPicPr>
        <p:blipFill>
          <a:blip r:embed="rId2"/>
          <a:stretch>
            <a:fillRect/>
          </a:stretch>
        </p:blipFill>
        <p:spPr>
          <a:xfrm>
            <a:off x="2430462" y="1858948"/>
            <a:ext cx="7331075" cy="4008467"/>
          </a:xfrm>
        </p:spPr>
      </p:pic>
      <p:sp>
        <p:nvSpPr>
          <p:cNvPr id="4" name="Slide Number Placeholder 3">
            <a:extLst>
              <a:ext uri="{FF2B5EF4-FFF2-40B4-BE49-F238E27FC236}">
                <a16:creationId xmlns:a16="http://schemas.microsoft.com/office/drawing/2014/main" id="{5F4BC498-3CEC-477B-B769-C8880151327B}"/>
              </a:ext>
            </a:extLst>
          </p:cNvPr>
          <p:cNvSpPr>
            <a:spLocks noGrp="1"/>
          </p:cNvSpPr>
          <p:nvPr>
            <p:ph type="sldNum" sz="quarter" idx="4"/>
          </p:nvPr>
        </p:nvSpPr>
        <p:spPr/>
        <p:txBody>
          <a:bodyPr/>
          <a:lstStyle/>
          <a:p>
            <a:fld id="{850B1B32-CFA8-4BD1-A730-6F4B7E12345B}" type="slidenum">
              <a:rPr lang="en-US" smtClean="0"/>
              <a:pPr/>
              <a:t>36</a:t>
            </a:fld>
            <a:endParaRPr lang="en-US"/>
          </a:p>
        </p:txBody>
      </p:sp>
    </p:spTree>
    <p:extLst>
      <p:ext uri="{BB962C8B-B14F-4D97-AF65-F5344CB8AC3E}">
        <p14:creationId xmlns:p14="http://schemas.microsoft.com/office/powerpoint/2010/main" val="602370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89B38-E4B8-4603-9FA4-31BDE0D3C7B5}"/>
              </a:ext>
            </a:extLst>
          </p:cNvPr>
          <p:cNvSpPr>
            <a:spLocks noGrp="1"/>
          </p:cNvSpPr>
          <p:nvPr>
            <p:ph type="title"/>
          </p:nvPr>
        </p:nvSpPr>
        <p:spPr/>
        <p:txBody>
          <a:bodyPr>
            <a:normAutofit fontScale="90000"/>
          </a:bodyPr>
          <a:lstStyle/>
          <a:p>
            <a:r>
              <a:rPr lang="en-US" dirty="0"/>
              <a:t>WebCenter Portal Industry </a:t>
            </a:r>
            <a:br>
              <a:rPr lang="en-US" dirty="0"/>
            </a:br>
            <a:r>
              <a:rPr lang="en-US" dirty="0"/>
              <a:t>Reports Home Screen</a:t>
            </a:r>
          </a:p>
        </p:txBody>
      </p:sp>
      <p:pic>
        <p:nvPicPr>
          <p:cNvPr id="12" name="Content Placeholder 11" descr="Image of Industry Reports available in WebCenter Portal">
            <a:extLst>
              <a:ext uri="{FF2B5EF4-FFF2-40B4-BE49-F238E27FC236}">
                <a16:creationId xmlns:a16="http://schemas.microsoft.com/office/drawing/2014/main" id="{27060DD2-983A-4E2B-9261-AE41BBF492A1}"/>
              </a:ext>
            </a:extLst>
          </p:cNvPr>
          <p:cNvPicPr>
            <a:picLocks noGrp="1" noChangeAspect="1"/>
          </p:cNvPicPr>
          <p:nvPr>
            <p:ph idx="1"/>
          </p:nvPr>
        </p:nvPicPr>
        <p:blipFill>
          <a:blip r:embed="rId2"/>
          <a:stretch>
            <a:fillRect/>
          </a:stretch>
        </p:blipFill>
        <p:spPr>
          <a:xfrm>
            <a:off x="933254" y="1692274"/>
            <a:ext cx="9653047" cy="4059055"/>
          </a:xfrm>
        </p:spPr>
      </p:pic>
      <p:sp>
        <p:nvSpPr>
          <p:cNvPr id="4" name="Slide Number Placeholder 3">
            <a:extLst>
              <a:ext uri="{FF2B5EF4-FFF2-40B4-BE49-F238E27FC236}">
                <a16:creationId xmlns:a16="http://schemas.microsoft.com/office/drawing/2014/main" id="{803F7295-52C6-415D-9471-3025996F4EF7}"/>
              </a:ext>
            </a:extLst>
          </p:cNvPr>
          <p:cNvSpPr>
            <a:spLocks noGrp="1"/>
          </p:cNvSpPr>
          <p:nvPr>
            <p:ph type="sldNum" sz="quarter" idx="4"/>
          </p:nvPr>
        </p:nvSpPr>
        <p:spPr/>
        <p:txBody>
          <a:bodyPr/>
          <a:lstStyle/>
          <a:p>
            <a:fld id="{850B1B32-CFA8-4BD1-A730-6F4B7E12345B}" type="slidenum">
              <a:rPr lang="en-US" smtClean="0"/>
              <a:pPr/>
              <a:t>37</a:t>
            </a:fld>
            <a:endParaRPr lang="en-US"/>
          </a:p>
        </p:txBody>
      </p:sp>
    </p:spTree>
    <p:extLst>
      <p:ext uri="{BB962C8B-B14F-4D97-AF65-F5344CB8AC3E}">
        <p14:creationId xmlns:p14="http://schemas.microsoft.com/office/powerpoint/2010/main" val="282051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2BF1F-C084-4BE6-844F-83A84444278F}"/>
              </a:ext>
            </a:extLst>
          </p:cNvPr>
          <p:cNvSpPr>
            <a:spLocks noGrp="1"/>
          </p:cNvSpPr>
          <p:nvPr>
            <p:ph type="title"/>
          </p:nvPr>
        </p:nvSpPr>
        <p:spPr/>
        <p:txBody>
          <a:bodyPr/>
          <a:lstStyle/>
          <a:p>
            <a:r>
              <a:rPr lang="en-US" dirty="0"/>
              <a:t>Industry Reports Query Screen 1 of 3</a:t>
            </a:r>
          </a:p>
        </p:txBody>
      </p:sp>
      <p:pic>
        <p:nvPicPr>
          <p:cNvPr id="6" name="Content Placeholder 5" descr="Image of Industry Reports Query Screen in WebCenter Portal">
            <a:extLst>
              <a:ext uri="{FF2B5EF4-FFF2-40B4-BE49-F238E27FC236}">
                <a16:creationId xmlns:a16="http://schemas.microsoft.com/office/drawing/2014/main" id="{DEB34298-F379-47B6-8EA8-73B3A7E03BDE}"/>
              </a:ext>
            </a:extLst>
          </p:cNvPr>
          <p:cNvPicPr>
            <a:picLocks noGrp="1" noChangeAspect="1"/>
          </p:cNvPicPr>
          <p:nvPr>
            <p:ph idx="1"/>
          </p:nvPr>
        </p:nvPicPr>
        <p:blipFill>
          <a:blip r:embed="rId2"/>
          <a:stretch>
            <a:fillRect/>
          </a:stretch>
        </p:blipFill>
        <p:spPr>
          <a:xfrm>
            <a:off x="2396169" y="1858948"/>
            <a:ext cx="7399661" cy="4008467"/>
          </a:xfrm>
        </p:spPr>
      </p:pic>
      <p:sp>
        <p:nvSpPr>
          <p:cNvPr id="4" name="Slide Number Placeholder 3">
            <a:extLst>
              <a:ext uri="{FF2B5EF4-FFF2-40B4-BE49-F238E27FC236}">
                <a16:creationId xmlns:a16="http://schemas.microsoft.com/office/drawing/2014/main" id="{4B9C01F9-A185-4DAD-9EA6-828223201DFE}"/>
              </a:ext>
            </a:extLst>
          </p:cNvPr>
          <p:cNvSpPr>
            <a:spLocks noGrp="1"/>
          </p:cNvSpPr>
          <p:nvPr>
            <p:ph type="sldNum" sz="quarter" idx="4"/>
          </p:nvPr>
        </p:nvSpPr>
        <p:spPr/>
        <p:txBody>
          <a:bodyPr/>
          <a:lstStyle/>
          <a:p>
            <a:fld id="{850B1B32-CFA8-4BD1-A730-6F4B7E12345B}" type="slidenum">
              <a:rPr lang="en-US" smtClean="0"/>
              <a:pPr/>
              <a:t>38</a:t>
            </a:fld>
            <a:endParaRPr lang="en-US"/>
          </a:p>
        </p:txBody>
      </p:sp>
    </p:spTree>
    <p:extLst>
      <p:ext uri="{BB962C8B-B14F-4D97-AF65-F5344CB8AC3E}">
        <p14:creationId xmlns:p14="http://schemas.microsoft.com/office/powerpoint/2010/main" val="2807726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0A6E2-4D3F-4FF2-8B8E-40EA8F016D5F}"/>
              </a:ext>
            </a:extLst>
          </p:cNvPr>
          <p:cNvSpPr>
            <a:spLocks noGrp="1"/>
          </p:cNvSpPr>
          <p:nvPr>
            <p:ph type="title"/>
          </p:nvPr>
        </p:nvSpPr>
        <p:spPr/>
        <p:txBody>
          <a:bodyPr/>
          <a:lstStyle/>
          <a:p>
            <a:r>
              <a:rPr lang="en-US" dirty="0"/>
              <a:t>Industry Reports Query Screen 2 of 3</a:t>
            </a:r>
          </a:p>
        </p:txBody>
      </p:sp>
      <p:pic>
        <p:nvPicPr>
          <p:cNvPr id="6" name="Content Placeholder 5" descr="Image of Industry Reports Query Screen in WebCenter Portal">
            <a:extLst>
              <a:ext uri="{FF2B5EF4-FFF2-40B4-BE49-F238E27FC236}">
                <a16:creationId xmlns:a16="http://schemas.microsoft.com/office/drawing/2014/main" id="{65C9960B-E847-4E8C-BAD0-A5E90A8C4DF7}"/>
              </a:ext>
            </a:extLst>
          </p:cNvPr>
          <p:cNvPicPr>
            <a:picLocks noGrp="1" noChangeAspect="1"/>
          </p:cNvPicPr>
          <p:nvPr>
            <p:ph idx="1"/>
          </p:nvPr>
        </p:nvPicPr>
        <p:blipFill>
          <a:blip r:embed="rId2"/>
          <a:stretch>
            <a:fillRect/>
          </a:stretch>
        </p:blipFill>
        <p:spPr>
          <a:xfrm>
            <a:off x="2392359" y="1855137"/>
            <a:ext cx="7407282" cy="4016088"/>
          </a:xfrm>
        </p:spPr>
      </p:pic>
      <p:sp>
        <p:nvSpPr>
          <p:cNvPr id="4" name="Slide Number Placeholder 3">
            <a:extLst>
              <a:ext uri="{FF2B5EF4-FFF2-40B4-BE49-F238E27FC236}">
                <a16:creationId xmlns:a16="http://schemas.microsoft.com/office/drawing/2014/main" id="{F6354151-6DA5-4408-8731-2F2AB503441B}"/>
              </a:ext>
            </a:extLst>
          </p:cNvPr>
          <p:cNvSpPr>
            <a:spLocks noGrp="1"/>
          </p:cNvSpPr>
          <p:nvPr>
            <p:ph type="sldNum" sz="quarter" idx="4"/>
          </p:nvPr>
        </p:nvSpPr>
        <p:spPr/>
        <p:txBody>
          <a:bodyPr/>
          <a:lstStyle/>
          <a:p>
            <a:fld id="{850B1B32-CFA8-4BD1-A730-6F4B7E12345B}" type="slidenum">
              <a:rPr lang="en-US" smtClean="0"/>
              <a:pPr/>
              <a:t>39</a:t>
            </a:fld>
            <a:endParaRPr lang="en-US"/>
          </a:p>
        </p:txBody>
      </p:sp>
    </p:spTree>
    <p:extLst>
      <p:ext uri="{BB962C8B-B14F-4D97-AF65-F5344CB8AC3E}">
        <p14:creationId xmlns:p14="http://schemas.microsoft.com/office/powerpoint/2010/main" val="1831203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2222-AEC0-4CBD-927C-8A6F6EA995C3}"/>
              </a:ext>
            </a:extLst>
          </p:cNvPr>
          <p:cNvSpPr>
            <a:spLocks noGrp="1"/>
          </p:cNvSpPr>
          <p:nvPr>
            <p:ph type="title"/>
          </p:nvPr>
        </p:nvSpPr>
        <p:spPr/>
        <p:txBody>
          <a:bodyPr/>
          <a:lstStyle/>
          <a:p>
            <a:r>
              <a:rPr lang="en-US" dirty="0"/>
              <a:t>MRMSS Access – </a:t>
            </a:r>
            <a:r>
              <a:rPr lang="en-US" dirty="0" err="1"/>
              <a:t>Webcenter</a:t>
            </a:r>
            <a:r>
              <a:rPr lang="en-US" dirty="0"/>
              <a:t> Portal</a:t>
            </a:r>
          </a:p>
        </p:txBody>
      </p:sp>
      <p:sp>
        <p:nvSpPr>
          <p:cNvPr id="3" name="Content Placeholder 2">
            <a:extLst>
              <a:ext uri="{FF2B5EF4-FFF2-40B4-BE49-F238E27FC236}">
                <a16:creationId xmlns:a16="http://schemas.microsoft.com/office/drawing/2014/main" id="{B23B0A96-F75C-4E1A-A05B-19022A78B3C9}"/>
              </a:ext>
            </a:extLst>
          </p:cNvPr>
          <p:cNvSpPr>
            <a:spLocks noGrp="1"/>
          </p:cNvSpPr>
          <p:nvPr>
            <p:ph idx="1"/>
          </p:nvPr>
        </p:nvSpPr>
        <p:spPr/>
        <p:txBody>
          <a:bodyPr>
            <a:normAutofit fontScale="70000" lnSpcReduction="20000"/>
          </a:bodyPr>
          <a:lstStyle/>
          <a:p>
            <a:pPr marL="355600" marR="660400" indent="-342900">
              <a:lnSpc>
                <a:spcPts val="2380"/>
              </a:lnSpc>
              <a:buFont typeface="Arial"/>
              <a:buChar char="•"/>
              <a:tabLst>
                <a:tab pos="354965" algn="l"/>
                <a:tab pos="355600" algn="l"/>
              </a:tabLst>
            </a:pPr>
            <a:r>
              <a:rPr lang="en-US" sz="3200" dirty="0">
                <a:cs typeface="Calibri"/>
              </a:rPr>
              <a:t>Fill out the EMARF (External MRMSS Access Request Form) located at </a:t>
            </a:r>
            <a:r>
              <a:rPr lang="en-US" sz="3200" spc="-5" dirty="0">
                <a:solidFill>
                  <a:srgbClr val="0000FF"/>
                </a:solidFill>
                <a:cs typeface="Calibri"/>
                <a:hlinkClick r:id="rId2"/>
              </a:rPr>
              <a:t>https://emarf.onrr.gov/emarf</a:t>
            </a:r>
            <a:endParaRPr lang="en-US" sz="3200" spc="-5" dirty="0">
              <a:solidFill>
                <a:srgbClr val="0000FF"/>
              </a:solidFill>
              <a:cs typeface="Calibri"/>
            </a:endParaRPr>
          </a:p>
          <a:p>
            <a:pPr marL="12700" marR="660400">
              <a:lnSpc>
                <a:spcPts val="2380"/>
              </a:lnSpc>
              <a:tabLst>
                <a:tab pos="354965" algn="l"/>
                <a:tab pos="355600" algn="l"/>
              </a:tabLst>
            </a:pPr>
            <a:endParaRPr lang="en-US" sz="3200" dirty="0">
              <a:latin typeface="Times New Roman"/>
              <a:cs typeface="Times New Roman"/>
            </a:endParaRPr>
          </a:p>
          <a:p>
            <a:pPr marL="355600" marR="5080" indent="-342900">
              <a:lnSpc>
                <a:spcPct val="90000"/>
              </a:lnSpc>
              <a:buFont typeface="Arial"/>
              <a:buChar char="•"/>
              <a:tabLst>
                <a:tab pos="354965" algn="l"/>
                <a:tab pos="355600" algn="l"/>
              </a:tabLst>
            </a:pPr>
            <a:r>
              <a:rPr lang="en-US" sz="3200" spc="-10" dirty="0">
                <a:cs typeface="Calibri"/>
              </a:rPr>
              <a:t>You </a:t>
            </a:r>
            <a:r>
              <a:rPr lang="en-US" sz="3200" spc="-5" dirty="0">
                <a:cs typeface="Calibri"/>
              </a:rPr>
              <a:t>will receive an email with your </a:t>
            </a:r>
            <a:r>
              <a:rPr lang="en-US" sz="3200" spc="-10" dirty="0">
                <a:cs typeface="Calibri"/>
              </a:rPr>
              <a:t>User </a:t>
            </a:r>
            <a:r>
              <a:rPr lang="en-US" sz="3200" spc="-5" dirty="0">
                <a:cs typeface="Calibri"/>
              </a:rPr>
              <a:t>ID. When you receive the email,  contact the Customer </a:t>
            </a:r>
            <a:r>
              <a:rPr lang="en-US" sz="3200" spc="-10" dirty="0">
                <a:cs typeface="Calibri"/>
              </a:rPr>
              <a:t>Support </a:t>
            </a:r>
            <a:r>
              <a:rPr lang="en-US" sz="3200" spc="-5" dirty="0">
                <a:cs typeface="Calibri"/>
              </a:rPr>
              <a:t>line at (877) </a:t>
            </a:r>
            <a:r>
              <a:rPr lang="en-US" sz="3200" dirty="0">
                <a:cs typeface="Calibri"/>
              </a:rPr>
              <a:t>256-6260, </a:t>
            </a:r>
            <a:r>
              <a:rPr lang="en-US" sz="3200" spc="-5" dirty="0">
                <a:cs typeface="Calibri"/>
              </a:rPr>
              <a:t>(303) 231-3333, or at  </a:t>
            </a:r>
            <a:r>
              <a:rPr lang="en-US" sz="3200" u="heavy" spc="-5" dirty="0">
                <a:solidFill>
                  <a:srgbClr val="0000FF"/>
                </a:solidFill>
                <a:cs typeface="Calibri"/>
                <a:hlinkClick r:id="rId3"/>
              </a:rPr>
              <a:t>EnterpriseITServiceDesk@bsee.gov</a:t>
            </a:r>
            <a:endParaRPr lang="en-US" sz="3200" dirty="0">
              <a:cs typeface="Calibri"/>
            </a:endParaRPr>
          </a:p>
          <a:p>
            <a:pPr>
              <a:lnSpc>
                <a:spcPct val="100000"/>
              </a:lnSpc>
              <a:spcBef>
                <a:spcPts val="40"/>
              </a:spcBef>
              <a:buFont typeface="Arial"/>
              <a:buChar char="•"/>
            </a:pPr>
            <a:endParaRPr lang="en-US" sz="3200" dirty="0">
              <a:latin typeface="Times New Roman"/>
              <a:cs typeface="Times New Roman"/>
            </a:endParaRPr>
          </a:p>
          <a:p>
            <a:pPr marL="355600" indent="-342900">
              <a:lnSpc>
                <a:spcPts val="2510"/>
              </a:lnSpc>
              <a:buFont typeface="Arial"/>
              <a:buChar char="•"/>
              <a:tabLst>
                <a:tab pos="354965" algn="l"/>
                <a:tab pos="355600" algn="l"/>
              </a:tabLst>
            </a:pPr>
            <a:r>
              <a:rPr lang="en-US" sz="3200" spc="-10" dirty="0">
                <a:cs typeface="Calibri"/>
              </a:rPr>
              <a:t>They </a:t>
            </a:r>
            <a:r>
              <a:rPr lang="en-US" sz="3200" spc="-5" dirty="0">
                <a:cs typeface="Calibri"/>
              </a:rPr>
              <a:t>will ask for </a:t>
            </a:r>
            <a:r>
              <a:rPr lang="en-US" sz="3200" spc="-10" dirty="0">
                <a:cs typeface="Calibri"/>
              </a:rPr>
              <a:t>security </a:t>
            </a:r>
            <a:r>
              <a:rPr lang="en-US" sz="3200" spc="-5" dirty="0">
                <a:cs typeface="Calibri"/>
              </a:rPr>
              <a:t>information, give you a password, and</a:t>
            </a:r>
            <a:r>
              <a:rPr lang="en-US" sz="3200" spc="114" dirty="0">
                <a:cs typeface="Calibri"/>
              </a:rPr>
              <a:t> </a:t>
            </a:r>
            <a:r>
              <a:rPr lang="en-US" sz="3200" spc="-5" dirty="0">
                <a:cs typeface="Calibri"/>
              </a:rPr>
              <a:t>will</a:t>
            </a:r>
            <a:endParaRPr lang="en-US" sz="3200" dirty="0">
              <a:cs typeface="Calibri"/>
            </a:endParaRPr>
          </a:p>
          <a:p>
            <a:pPr marL="355600">
              <a:lnSpc>
                <a:spcPts val="2510"/>
              </a:lnSpc>
            </a:pPr>
            <a:r>
              <a:rPr lang="en-US" sz="3200" spc="-5" dirty="0">
                <a:cs typeface="Calibri"/>
              </a:rPr>
              <a:t>complete your</a:t>
            </a:r>
            <a:r>
              <a:rPr lang="en-US" sz="3200" spc="-35" dirty="0">
                <a:cs typeface="Calibri"/>
              </a:rPr>
              <a:t> </a:t>
            </a:r>
            <a:r>
              <a:rPr lang="en-US" sz="3200" spc="-5" dirty="0">
                <a:cs typeface="Calibri"/>
              </a:rPr>
              <a:t>access</a:t>
            </a:r>
            <a:endParaRPr lang="en-US" sz="3200" dirty="0">
              <a:cs typeface="Calibri"/>
            </a:endParaRPr>
          </a:p>
          <a:p>
            <a:pPr>
              <a:lnSpc>
                <a:spcPct val="100000"/>
              </a:lnSpc>
              <a:spcBef>
                <a:spcPts val="55"/>
              </a:spcBef>
            </a:pPr>
            <a:endParaRPr lang="en-US" sz="3200" dirty="0">
              <a:latin typeface="Times New Roman"/>
              <a:cs typeface="Times New Roman"/>
            </a:endParaRPr>
          </a:p>
          <a:p>
            <a:pPr marL="355600" marR="1050925" indent="-342900">
              <a:lnSpc>
                <a:spcPts val="2380"/>
              </a:lnSpc>
              <a:buFont typeface="Arial"/>
              <a:buChar char="•"/>
              <a:tabLst>
                <a:tab pos="354965" algn="l"/>
                <a:tab pos="355600" algn="l"/>
              </a:tabLst>
            </a:pPr>
            <a:r>
              <a:rPr lang="en-US" sz="3200" spc="-10" dirty="0">
                <a:cs typeface="Calibri"/>
              </a:rPr>
              <a:t>Once </a:t>
            </a:r>
            <a:r>
              <a:rPr lang="en-US" sz="3200" spc="-5" dirty="0">
                <a:cs typeface="Calibri"/>
              </a:rPr>
              <a:t>you have access, log into WebCenter Portal (WCP) at </a:t>
            </a:r>
            <a:r>
              <a:rPr lang="en-US" sz="3200" u="heavy" spc="-5" dirty="0">
                <a:solidFill>
                  <a:srgbClr val="0000FF"/>
                </a:solidFill>
                <a:cs typeface="Calibri"/>
                <a:hlinkClick r:id="rId4"/>
              </a:rPr>
              <a:t>portal.onrr.gov </a:t>
            </a:r>
            <a:r>
              <a:rPr lang="en-US" sz="3200" spc="-5" dirty="0">
                <a:cs typeface="Calibri"/>
              </a:rPr>
              <a:t>or through </a:t>
            </a:r>
            <a:r>
              <a:rPr lang="en-US" sz="3200" u="heavy" spc="-5" dirty="0">
                <a:solidFill>
                  <a:srgbClr val="0000FF"/>
                </a:solidFill>
                <a:cs typeface="Calibri"/>
                <a:hlinkClick r:id="rId5"/>
              </a:rPr>
              <a:t>www.onrr.gov</a:t>
            </a:r>
            <a:endParaRPr lang="en-US" sz="3200" dirty="0">
              <a:cs typeface="Calibri"/>
            </a:endParaRPr>
          </a:p>
          <a:p>
            <a:pPr>
              <a:lnSpc>
                <a:spcPct val="100000"/>
              </a:lnSpc>
              <a:spcBef>
                <a:spcPts val="5"/>
              </a:spcBef>
              <a:buFont typeface="Arial"/>
              <a:buChar char="•"/>
            </a:pPr>
            <a:endParaRPr lang="en-US" sz="3200" dirty="0">
              <a:latin typeface="Times New Roman"/>
              <a:cs typeface="Times New Roman"/>
            </a:endParaRPr>
          </a:p>
          <a:p>
            <a:pPr marL="355600" indent="-342900">
              <a:lnSpc>
                <a:spcPct val="100000"/>
              </a:lnSpc>
              <a:buFont typeface="Arial"/>
              <a:buChar char="•"/>
              <a:tabLst>
                <a:tab pos="354965" algn="l"/>
                <a:tab pos="355600" algn="l"/>
              </a:tabLst>
            </a:pPr>
            <a:r>
              <a:rPr lang="en-US" sz="3200" spc="-5" dirty="0">
                <a:cs typeface="Calibri"/>
              </a:rPr>
              <a:t>Electronic reporting at</a:t>
            </a:r>
            <a:r>
              <a:rPr lang="en-US" sz="3200" spc="-30" dirty="0">
                <a:cs typeface="Calibri"/>
              </a:rPr>
              <a:t> </a:t>
            </a:r>
            <a:r>
              <a:rPr lang="en-US" sz="3200" u="heavy" spc="-15" dirty="0">
                <a:solidFill>
                  <a:srgbClr val="0000FF"/>
                </a:solidFill>
                <a:cs typeface="Calibri"/>
              </a:rPr>
              <a:t>onrrreporting.onrr.gov</a:t>
            </a:r>
            <a:endParaRPr lang="en-US" sz="3200" dirty="0">
              <a:cs typeface="Calibri"/>
            </a:endParaRPr>
          </a:p>
          <a:p>
            <a:endParaRPr lang="en-US" dirty="0"/>
          </a:p>
        </p:txBody>
      </p:sp>
      <p:sp>
        <p:nvSpPr>
          <p:cNvPr id="4" name="Slide Number Placeholder 3">
            <a:extLst>
              <a:ext uri="{FF2B5EF4-FFF2-40B4-BE49-F238E27FC236}">
                <a16:creationId xmlns:a16="http://schemas.microsoft.com/office/drawing/2014/main" id="{B9B31213-70FF-48FE-8B9B-1BA19EDD363B}"/>
              </a:ext>
            </a:extLst>
          </p:cNvPr>
          <p:cNvSpPr>
            <a:spLocks noGrp="1"/>
          </p:cNvSpPr>
          <p:nvPr>
            <p:ph type="sldNum" sz="quarter" idx="4"/>
          </p:nvPr>
        </p:nvSpPr>
        <p:spPr/>
        <p:txBody>
          <a:bodyPr/>
          <a:lstStyle/>
          <a:p>
            <a:fld id="{850B1B32-CFA8-4BD1-A730-6F4B7E12345B}" type="slidenum">
              <a:rPr lang="en-US" smtClean="0"/>
              <a:pPr/>
              <a:t>4</a:t>
            </a:fld>
            <a:endParaRPr lang="en-US"/>
          </a:p>
        </p:txBody>
      </p:sp>
    </p:spTree>
    <p:extLst>
      <p:ext uri="{BB962C8B-B14F-4D97-AF65-F5344CB8AC3E}">
        <p14:creationId xmlns:p14="http://schemas.microsoft.com/office/powerpoint/2010/main" val="454516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4AB39-9A3A-411E-B0C9-6D298411DBE2}"/>
              </a:ext>
            </a:extLst>
          </p:cNvPr>
          <p:cNvSpPr>
            <a:spLocks noGrp="1"/>
          </p:cNvSpPr>
          <p:nvPr>
            <p:ph type="title"/>
          </p:nvPr>
        </p:nvSpPr>
        <p:spPr/>
        <p:txBody>
          <a:bodyPr/>
          <a:lstStyle/>
          <a:p>
            <a:r>
              <a:rPr lang="en-US" dirty="0"/>
              <a:t>Industry Reports Query Screen 3 of 3</a:t>
            </a:r>
          </a:p>
        </p:txBody>
      </p:sp>
      <p:pic>
        <p:nvPicPr>
          <p:cNvPr id="6" name="Content Placeholder 5" descr="Image of Industry Reports Query Screen in WebCenter Portal">
            <a:extLst>
              <a:ext uri="{FF2B5EF4-FFF2-40B4-BE49-F238E27FC236}">
                <a16:creationId xmlns:a16="http://schemas.microsoft.com/office/drawing/2014/main" id="{5A1514E1-4E8A-44E3-95AA-D55576FE65FC}"/>
              </a:ext>
            </a:extLst>
          </p:cNvPr>
          <p:cNvPicPr>
            <a:picLocks noGrp="1" noChangeAspect="1"/>
          </p:cNvPicPr>
          <p:nvPr>
            <p:ph idx="1"/>
          </p:nvPr>
        </p:nvPicPr>
        <p:blipFill>
          <a:blip r:embed="rId2"/>
          <a:stretch>
            <a:fillRect/>
          </a:stretch>
        </p:blipFill>
        <p:spPr>
          <a:xfrm>
            <a:off x="2399979" y="1855137"/>
            <a:ext cx="7392041" cy="4016088"/>
          </a:xfrm>
        </p:spPr>
      </p:pic>
      <p:sp>
        <p:nvSpPr>
          <p:cNvPr id="4" name="Slide Number Placeholder 3">
            <a:extLst>
              <a:ext uri="{FF2B5EF4-FFF2-40B4-BE49-F238E27FC236}">
                <a16:creationId xmlns:a16="http://schemas.microsoft.com/office/drawing/2014/main" id="{476060BE-C2DB-48BE-989A-3FF5C3BB6317}"/>
              </a:ext>
            </a:extLst>
          </p:cNvPr>
          <p:cNvSpPr>
            <a:spLocks noGrp="1"/>
          </p:cNvSpPr>
          <p:nvPr>
            <p:ph type="sldNum" sz="quarter" idx="4"/>
          </p:nvPr>
        </p:nvSpPr>
        <p:spPr/>
        <p:txBody>
          <a:bodyPr/>
          <a:lstStyle/>
          <a:p>
            <a:fld id="{850B1B32-CFA8-4BD1-A730-6F4B7E12345B}" type="slidenum">
              <a:rPr lang="en-US" smtClean="0"/>
              <a:pPr/>
              <a:t>40</a:t>
            </a:fld>
            <a:endParaRPr lang="en-US"/>
          </a:p>
        </p:txBody>
      </p:sp>
    </p:spTree>
    <p:extLst>
      <p:ext uri="{BB962C8B-B14F-4D97-AF65-F5344CB8AC3E}">
        <p14:creationId xmlns:p14="http://schemas.microsoft.com/office/powerpoint/2010/main" val="3552620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8DB3-7311-492A-A9B7-930BE8FC1FC3}"/>
              </a:ext>
            </a:extLst>
          </p:cNvPr>
          <p:cNvSpPr>
            <a:spLocks noGrp="1"/>
          </p:cNvSpPr>
          <p:nvPr>
            <p:ph type="title"/>
          </p:nvPr>
        </p:nvSpPr>
        <p:spPr/>
        <p:txBody>
          <a:bodyPr>
            <a:normAutofit fontScale="90000"/>
          </a:bodyPr>
          <a:lstStyle/>
          <a:p>
            <a:r>
              <a:rPr lang="en-US" dirty="0"/>
              <a:t>Part 3: </a:t>
            </a:r>
            <a:r>
              <a:rPr lang="en-US" spc="-5" dirty="0"/>
              <a:t>Industry Reports – Viewing the Report</a:t>
            </a:r>
            <a:endParaRPr lang="en-US" dirty="0"/>
          </a:p>
        </p:txBody>
      </p:sp>
      <p:pic>
        <p:nvPicPr>
          <p:cNvPr id="6" name="Content Placeholder 5" descr="Image from WebCenter Portal showing Industry Reports">
            <a:extLst>
              <a:ext uri="{FF2B5EF4-FFF2-40B4-BE49-F238E27FC236}">
                <a16:creationId xmlns:a16="http://schemas.microsoft.com/office/drawing/2014/main" id="{7743545F-CC46-4367-843C-0E84C1FDE094}"/>
              </a:ext>
            </a:extLst>
          </p:cNvPr>
          <p:cNvPicPr>
            <a:picLocks noGrp="1" noChangeAspect="1"/>
          </p:cNvPicPr>
          <p:nvPr>
            <p:ph idx="1"/>
          </p:nvPr>
        </p:nvPicPr>
        <p:blipFill>
          <a:blip r:embed="rId2"/>
          <a:stretch>
            <a:fillRect/>
          </a:stretch>
        </p:blipFill>
        <p:spPr>
          <a:xfrm>
            <a:off x="2419031" y="1870379"/>
            <a:ext cx="7353937" cy="3985605"/>
          </a:xfrm>
        </p:spPr>
      </p:pic>
      <p:sp>
        <p:nvSpPr>
          <p:cNvPr id="4" name="Slide Number Placeholder 3">
            <a:extLst>
              <a:ext uri="{FF2B5EF4-FFF2-40B4-BE49-F238E27FC236}">
                <a16:creationId xmlns:a16="http://schemas.microsoft.com/office/drawing/2014/main" id="{46D8FDC1-A742-40EE-91BF-70639A66B292}"/>
              </a:ext>
            </a:extLst>
          </p:cNvPr>
          <p:cNvSpPr>
            <a:spLocks noGrp="1"/>
          </p:cNvSpPr>
          <p:nvPr>
            <p:ph type="sldNum" sz="quarter" idx="4"/>
          </p:nvPr>
        </p:nvSpPr>
        <p:spPr/>
        <p:txBody>
          <a:bodyPr/>
          <a:lstStyle/>
          <a:p>
            <a:fld id="{850B1B32-CFA8-4BD1-A730-6F4B7E12345B}" type="slidenum">
              <a:rPr lang="en-US" smtClean="0"/>
              <a:pPr/>
              <a:t>41</a:t>
            </a:fld>
            <a:endParaRPr lang="en-US"/>
          </a:p>
        </p:txBody>
      </p:sp>
    </p:spTree>
    <p:extLst>
      <p:ext uri="{BB962C8B-B14F-4D97-AF65-F5344CB8AC3E}">
        <p14:creationId xmlns:p14="http://schemas.microsoft.com/office/powerpoint/2010/main" val="3160891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CC58-1FC1-47AA-BCC8-7AF3B91CC1CF}"/>
              </a:ext>
            </a:extLst>
          </p:cNvPr>
          <p:cNvSpPr>
            <a:spLocks noGrp="1"/>
          </p:cNvSpPr>
          <p:nvPr>
            <p:ph type="title"/>
          </p:nvPr>
        </p:nvSpPr>
        <p:spPr/>
        <p:txBody>
          <a:bodyPr>
            <a:normAutofit fontScale="90000"/>
          </a:bodyPr>
          <a:lstStyle/>
          <a:p>
            <a:r>
              <a:rPr lang="en-US" dirty="0"/>
              <a:t>Industry Reports – Sort and Filter</a:t>
            </a:r>
            <a:br>
              <a:rPr lang="en-US" dirty="0"/>
            </a:br>
            <a:r>
              <a:rPr lang="en-US" dirty="0"/>
              <a:t>Rendered Report</a:t>
            </a:r>
          </a:p>
        </p:txBody>
      </p:sp>
      <p:pic>
        <p:nvPicPr>
          <p:cNvPr id="6" name="Content Placeholder 5" descr="Image of Sort and Filter of Rendered Report">
            <a:extLst>
              <a:ext uri="{FF2B5EF4-FFF2-40B4-BE49-F238E27FC236}">
                <a16:creationId xmlns:a16="http://schemas.microsoft.com/office/drawing/2014/main" id="{08FE712E-E342-4CD3-808D-BD09AFD4F8CB}"/>
              </a:ext>
            </a:extLst>
          </p:cNvPr>
          <p:cNvPicPr>
            <a:picLocks noGrp="1" noChangeAspect="1"/>
          </p:cNvPicPr>
          <p:nvPr>
            <p:ph idx="1"/>
          </p:nvPr>
        </p:nvPicPr>
        <p:blipFill>
          <a:blip r:embed="rId2"/>
          <a:stretch>
            <a:fillRect/>
          </a:stretch>
        </p:blipFill>
        <p:spPr>
          <a:xfrm>
            <a:off x="2392359" y="1858948"/>
            <a:ext cx="7407282" cy="4008467"/>
          </a:xfrm>
        </p:spPr>
      </p:pic>
      <p:sp>
        <p:nvSpPr>
          <p:cNvPr id="4" name="Slide Number Placeholder 3">
            <a:extLst>
              <a:ext uri="{FF2B5EF4-FFF2-40B4-BE49-F238E27FC236}">
                <a16:creationId xmlns:a16="http://schemas.microsoft.com/office/drawing/2014/main" id="{1B0548AB-A986-406F-8A06-88475D96A73A}"/>
              </a:ext>
            </a:extLst>
          </p:cNvPr>
          <p:cNvSpPr>
            <a:spLocks noGrp="1"/>
          </p:cNvSpPr>
          <p:nvPr>
            <p:ph type="sldNum" sz="quarter" idx="4"/>
          </p:nvPr>
        </p:nvSpPr>
        <p:spPr/>
        <p:txBody>
          <a:bodyPr/>
          <a:lstStyle/>
          <a:p>
            <a:fld id="{850B1B32-CFA8-4BD1-A730-6F4B7E12345B}" type="slidenum">
              <a:rPr lang="en-US" smtClean="0"/>
              <a:pPr/>
              <a:t>42</a:t>
            </a:fld>
            <a:endParaRPr lang="en-US"/>
          </a:p>
        </p:txBody>
      </p:sp>
    </p:spTree>
    <p:extLst>
      <p:ext uri="{BB962C8B-B14F-4D97-AF65-F5344CB8AC3E}">
        <p14:creationId xmlns:p14="http://schemas.microsoft.com/office/powerpoint/2010/main" val="1093847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2ECD-ABC0-47F4-95F6-7301552E60FD}"/>
              </a:ext>
            </a:extLst>
          </p:cNvPr>
          <p:cNvSpPr>
            <a:spLocks noGrp="1"/>
          </p:cNvSpPr>
          <p:nvPr>
            <p:ph type="title"/>
          </p:nvPr>
        </p:nvSpPr>
        <p:spPr/>
        <p:txBody>
          <a:bodyPr>
            <a:normAutofit fontScale="90000"/>
          </a:bodyPr>
          <a:lstStyle/>
          <a:p>
            <a:r>
              <a:rPr lang="en-US" dirty="0"/>
              <a:t>Industry Reports – View/Export to </a:t>
            </a:r>
            <a:br>
              <a:rPr lang="en-US" dirty="0"/>
            </a:br>
            <a:r>
              <a:rPr lang="en-US" dirty="0"/>
              <a:t>PDF or CSV 1 of 2</a:t>
            </a:r>
          </a:p>
        </p:txBody>
      </p:sp>
      <p:pic>
        <p:nvPicPr>
          <p:cNvPr id="6" name="Content Placeholder 5" descr="Image showing View/Export to PDF or CSV for Industry Reports">
            <a:extLst>
              <a:ext uri="{FF2B5EF4-FFF2-40B4-BE49-F238E27FC236}">
                <a16:creationId xmlns:a16="http://schemas.microsoft.com/office/drawing/2014/main" id="{1689117F-AD37-4C79-899A-19E67CECE767}"/>
              </a:ext>
            </a:extLst>
          </p:cNvPr>
          <p:cNvPicPr>
            <a:picLocks noGrp="1" noChangeAspect="1"/>
          </p:cNvPicPr>
          <p:nvPr>
            <p:ph idx="1"/>
          </p:nvPr>
        </p:nvPicPr>
        <p:blipFill>
          <a:blip r:embed="rId2"/>
          <a:stretch>
            <a:fillRect/>
          </a:stretch>
        </p:blipFill>
        <p:spPr>
          <a:xfrm>
            <a:off x="2388548" y="1824655"/>
            <a:ext cx="7414903" cy="4077053"/>
          </a:xfrm>
        </p:spPr>
      </p:pic>
      <p:sp>
        <p:nvSpPr>
          <p:cNvPr id="4" name="Slide Number Placeholder 3">
            <a:extLst>
              <a:ext uri="{FF2B5EF4-FFF2-40B4-BE49-F238E27FC236}">
                <a16:creationId xmlns:a16="http://schemas.microsoft.com/office/drawing/2014/main" id="{4FAB0A64-E94B-4715-97F3-082C4B89311E}"/>
              </a:ext>
            </a:extLst>
          </p:cNvPr>
          <p:cNvSpPr>
            <a:spLocks noGrp="1"/>
          </p:cNvSpPr>
          <p:nvPr>
            <p:ph type="sldNum" sz="quarter" idx="4"/>
          </p:nvPr>
        </p:nvSpPr>
        <p:spPr/>
        <p:txBody>
          <a:bodyPr/>
          <a:lstStyle/>
          <a:p>
            <a:fld id="{850B1B32-CFA8-4BD1-A730-6F4B7E12345B}" type="slidenum">
              <a:rPr lang="en-US" smtClean="0"/>
              <a:pPr/>
              <a:t>43</a:t>
            </a:fld>
            <a:endParaRPr lang="en-US"/>
          </a:p>
        </p:txBody>
      </p:sp>
    </p:spTree>
    <p:extLst>
      <p:ext uri="{BB962C8B-B14F-4D97-AF65-F5344CB8AC3E}">
        <p14:creationId xmlns:p14="http://schemas.microsoft.com/office/powerpoint/2010/main" val="161965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2ECD-ABC0-47F4-95F6-7301552E60FD}"/>
              </a:ext>
            </a:extLst>
          </p:cNvPr>
          <p:cNvSpPr>
            <a:spLocks noGrp="1"/>
          </p:cNvSpPr>
          <p:nvPr>
            <p:ph type="title"/>
          </p:nvPr>
        </p:nvSpPr>
        <p:spPr/>
        <p:txBody>
          <a:bodyPr>
            <a:normAutofit fontScale="90000"/>
          </a:bodyPr>
          <a:lstStyle/>
          <a:p>
            <a:r>
              <a:rPr lang="en-US" dirty="0"/>
              <a:t>Industry Reports – View/Export to </a:t>
            </a:r>
            <a:br>
              <a:rPr lang="en-US" dirty="0"/>
            </a:br>
            <a:r>
              <a:rPr lang="en-US" dirty="0"/>
              <a:t>PDF or CSV 2 of 2</a:t>
            </a:r>
          </a:p>
        </p:txBody>
      </p:sp>
      <p:sp>
        <p:nvSpPr>
          <p:cNvPr id="4" name="Slide Number Placeholder 3">
            <a:extLst>
              <a:ext uri="{FF2B5EF4-FFF2-40B4-BE49-F238E27FC236}">
                <a16:creationId xmlns:a16="http://schemas.microsoft.com/office/drawing/2014/main" id="{4FAB0A64-E94B-4715-97F3-082C4B89311E}"/>
              </a:ext>
            </a:extLst>
          </p:cNvPr>
          <p:cNvSpPr>
            <a:spLocks noGrp="1"/>
          </p:cNvSpPr>
          <p:nvPr>
            <p:ph type="sldNum" sz="quarter" idx="4"/>
          </p:nvPr>
        </p:nvSpPr>
        <p:spPr/>
        <p:txBody>
          <a:bodyPr/>
          <a:lstStyle/>
          <a:p>
            <a:fld id="{850B1B32-CFA8-4BD1-A730-6F4B7E12345B}" type="slidenum">
              <a:rPr lang="en-US" smtClean="0"/>
              <a:pPr/>
              <a:t>44</a:t>
            </a:fld>
            <a:endParaRPr lang="en-US"/>
          </a:p>
        </p:txBody>
      </p:sp>
      <p:pic>
        <p:nvPicPr>
          <p:cNvPr id="8" name="Content Placeholder 7" descr="Image showing Industry Reports - View/Export to PDF or CSV">
            <a:extLst>
              <a:ext uri="{FF2B5EF4-FFF2-40B4-BE49-F238E27FC236}">
                <a16:creationId xmlns:a16="http://schemas.microsoft.com/office/drawing/2014/main" id="{22942AF8-A3BE-4920-9354-2057990DEFB8}"/>
              </a:ext>
            </a:extLst>
          </p:cNvPr>
          <p:cNvPicPr>
            <a:picLocks noGrp="1" noChangeAspect="1"/>
          </p:cNvPicPr>
          <p:nvPr>
            <p:ph idx="1"/>
          </p:nvPr>
        </p:nvPicPr>
        <p:blipFill>
          <a:blip r:embed="rId2"/>
          <a:stretch>
            <a:fillRect/>
          </a:stretch>
        </p:blipFill>
        <p:spPr>
          <a:xfrm>
            <a:off x="609600" y="2120930"/>
            <a:ext cx="10972800" cy="3484503"/>
          </a:xfrm>
        </p:spPr>
      </p:pic>
    </p:spTree>
    <p:extLst>
      <p:ext uri="{BB962C8B-B14F-4D97-AF65-F5344CB8AC3E}">
        <p14:creationId xmlns:p14="http://schemas.microsoft.com/office/powerpoint/2010/main" val="3724810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2ECD-ABC0-47F4-95F6-7301552E60FD}"/>
              </a:ext>
            </a:extLst>
          </p:cNvPr>
          <p:cNvSpPr>
            <a:spLocks noGrp="1"/>
          </p:cNvSpPr>
          <p:nvPr>
            <p:ph type="title"/>
          </p:nvPr>
        </p:nvSpPr>
        <p:spPr/>
        <p:txBody>
          <a:bodyPr>
            <a:normAutofit fontScale="90000"/>
          </a:bodyPr>
          <a:lstStyle/>
          <a:p>
            <a:r>
              <a:rPr lang="en-US" dirty="0"/>
              <a:t>Industry Reports – View/Export to </a:t>
            </a:r>
            <a:br>
              <a:rPr lang="en-US" dirty="0"/>
            </a:br>
            <a:r>
              <a:rPr lang="en-US" dirty="0"/>
              <a:t>PDF or CSV/CSV Output</a:t>
            </a:r>
          </a:p>
        </p:txBody>
      </p:sp>
      <p:pic>
        <p:nvPicPr>
          <p:cNvPr id="14" name="Content Placeholder 13" descr="Image of exported file">
            <a:extLst>
              <a:ext uri="{FF2B5EF4-FFF2-40B4-BE49-F238E27FC236}">
                <a16:creationId xmlns:a16="http://schemas.microsoft.com/office/drawing/2014/main" id="{961905D0-BA19-490B-89BC-24F30C2DFAEF}"/>
              </a:ext>
            </a:extLst>
          </p:cNvPr>
          <p:cNvPicPr>
            <a:picLocks noGrp="1" noChangeAspect="1"/>
          </p:cNvPicPr>
          <p:nvPr>
            <p:ph idx="1"/>
          </p:nvPr>
        </p:nvPicPr>
        <p:blipFill>
          <a:blip r:embed="rId2"/>
          <a:stretch>
            <a:fillRect/>
          </a:stretch>
        </p:blipFill>
        <p:spPr>
          <a:xfrm>
            <a:off x="2868650" y="1607466"/>
            <a:ext cx="6454699" cy="4511431"/>
          </a:xfrm>
        </p:spPr>
      </p:pic>
      <p:sp>
        <p:nvSpPr>
          <p:cNvPr id="4" name="Slide Number Placeholder 3">
            <a:extLst>
              <a:ext uri="{FF2B5EF4-FFF2-40B4-BE49-F238E27FC236}">
                <a16:creationId xmlns:a16="http://schemas.microsoft.com/office/drawing/2014/main" id="{4FAB0A64-E94B-4715-97F3-082C4B89311E}"/>
              </a:ext>
            </a:extLst>
          </p:cNvPr>
          <p:cNvSpPr>
            <a:spLocks noGrp="1"/>
          </p:cNvSpPr>
          <p:nvPr>
            <p:ph type="sldNum" sz="quarter" idx="4"/>
          </p:nvPr>
        </p:nvSpPr>
        <p:spPr/>
        <p:txBody>
          <a:bodyPr/>
          <a:lstStyle/>
          <a:p>
            <a:fld id="{850B1B32-CFA8-4BD1-A730-6F4B7E12345B}" type="slidenum">
              <a:rPr lang="en-US" smtClean="0"/>
              <a:pPr/>
              <a:t>45</a:t>
            </a:fld>
            <a:endParaRPr lang="en-US"/>
          </a:p>
        </p:txBody>
      </p:sp>
    </p:spTree>
    <p:extLst>
      <p:ext uri="{BB962C8B-B14F-4D97-AF65-F5344CB8AC3E}">
        <p14:creationId xmlns:p14="http://schemas.microsoft.com/office/powerpoint/2010/main" val="1398960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4FA6-D129-45A9-B0D6-BD96E30209B2}"/>
              </a:ext>
            </a:extLst>
          </p:cNvPr>
          <p:cNvSpPr>
            <a:spLocks noGrp="1"/>
          </p:cNvSpPr>
          <p:nvPr>
            <p:ph type="title"/>
          </p:nvPr>
        </p:nvSpPr>
        <p:spPr/>
        <p:txBody>
          <a:bodyPr>
            <a:normAutofit fontScale="90000"/>
          </a:bodyPr>
          <a:lstStyle/>
          <a:p>
            <a:r>
              <a:rPr lang="en-US" dirty="0"/>
              <a:t>Design Changes to Basic OGOR Industry</a:t>
            </a:r>
            <a:br>
              <a:rPr lang="en-US" dirty="0"/>
            </a:br>
            <a:r>
              <a:rPr lang="en-US" dirty="0"/>
              <a:t>Reports 1 of 5</a:t>
            </a:r>
          </a:p>
        </p:txBody>
      </p:sp>
      <p:pic>
        <p:nvPicPr>
          <p:cNvPr id="7" name="Content Placeholder 6" descr="Image showing design changes to basic OGOR Industry Reports">
            <a:extLst>
              <a:ext uri="{FF2B5EF4-FFF2-40B4-BE49-F238E27FC236}">
                <a16:creationId xmlns:a16="http://schemas.microsoft.com/office/drawing/2014/main" id="{8491FF8C-6FC1-41EC-A597-9423F131CFD3}"/>
              </a:ext>
            </a:extLst>
          </p:cNvPr>
          <p:cNvPicPr>
            <a:picLocks noGrp="1" noChangeAspect="1"/>
          </p:cNvPicPr>
          <p:nvPr>
            <p:ph idx="1"/>
          </p:nvPr>
        </p:nvPicPr>
        <p:blipFill>
          <a:blip r:embed="rId2"/>
          <a:stretch>
            <a:fillRect/>
          </a:stretch>
        </p:blipFill>
        <p:spPr>
          <a:xfrm>
            <a:off x="2407600" y="1870379"/>
            <a:ext cx="7376799" cy="3985605"/>
          </a:xfrm>
        </p:spPr>
      </p:pic>
      <p:sp>
        <p:nvSpPr>
          <p:cNvPr id="4" name="Slide Number Placeholder 3">
            <a:extLst>
              <a:ext uri="{FF2B5EF4-FFF2-40B4-BE49-F238E27FC236}">
                <a16:creationId xmlns:a16="http://schemas.microsoft.com/office/drawing/2014/main" id="{86CF55CB-5C78-4CD5-87A5-3AD80613C76E}"/>
              </a:ext>
            </a:extLst>
          </p:cNvPr>
          <p:cNvSpPr>
            <a:spLocks noGrp="1"/>
          </p:cNvSpPr>
          <p:nvPr>
            <p:ph type="sldNum" sz="quarter" idx="4"/>
          </p:nvPr>
        </p:nvSpPr>
        <p:spPr/>
        <p:txBody>
          <a:bodyPr/>
          <a:lstStyle/>
          <a:p>
            <a:fld id="{850B1B32-CFA8-4BD1-A730-6F4B7E12345B}" type="slidenum">
              <a:rPr lang="en-US" smtClean="0"/>
              <a:pPr/>
              <a:t>46</a:t>
            </a:fld>
            <a:endParaRPr lang="en-US"/>
          </a:p>
        </p:txBody>
      </p:sp>
    </p:spTree>
    <p:extLst>
      <p:ext uri="{BB962C8B-B14F-4D97-AF65-F5344CB8AC3E}">
        <p14:creationId xmlns:p14="http://schemas.microsoft.com/office/powerpoint/2010/main" val="2083424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DD894-CFCC-429E-BBAD-5AC53F0B9FEF}"/>
              </a:ext>
            </a:extLst>
          </p:cNvPr>
          <p:cNvSpPr>
            <a:spLocks noGrp="1"/>
          </p:cNvSpPr>
          <p:nvPr>
            <p:ph type="title"/>
          </p:nvPr>
        </p:nvSpPr>
        <p:spPr/>
        <p:txBody>
          <a:bodyPr>
            <a:normAutofit fontScale="90000"/>
          </a:bodyPr>
          <a:lstStyle/>
          <a:p>
            <a:r>
              <a:rPr lang="en-US" dirty="0"/>
              <a:t>Design Changes to Basic OGOR Industry</a:t>
            </a:r>
            <a:br>
              <a:rPr lang="en-US" dirty="0"/>
            </a:br>
            <a:r>
              <a:rPr lang="en-US" dirty="0"/>
              <a:t>Reports 2 of 5</a:t>
            </a:r>
          </a:p>
        </p:txBody>
      </p:sp>
      <p:pic>
        <p:nvPicPr>
          <p:cNvPr id="6" name="Content Placeholder 5">
            <a:extLst>
              <a:ext uri="{FF2B5EF4-FFF2-40B4-BE49-F238E27FC236}">
                <a16:creationId xmlns:a16="http://schemas.microsoft.com/office/drawing/2014/main" id="{CA6A627C-AB60-4761-96C6-245AB202EF31}"/>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2396169" y="1820844"/>
            <a:ext cx="7399661" cy="4084674"/>
          </a:xfrm>
        </p:spPr>
      </p:pic>
      <p:sp>
        <p:nvSpPr>
          <p:cNvPr id="4" name="Slide Number Placeholder 3">
            <a:extLst>
              <a:ext uri="{FF2B5EF4-FFF2-40B4-BE49-F238E27FC236}">
                <a16:creationId xmlns:a16="http://schemas.microsoft.com/office/drawing/2014/main" id="{1D65B8E9-9D3F-4F84-BFC9-5973D7525521}"/>
              </a:ext>
            </a:extLst>
          </p:cNvPr>
          <p:cNvSpPr>
            <a:spLocks noGrp="1"/>
          </p:cNvSpPr>
          <p:nvPr>
            <p:ph type="sldNum" sz="quarter" idx="4"/>
          </p:nvPr>
        </p:nvSpPr>
        <p:spPr/>
        <p:txBody>
          <a:bodyPr/>
          <a:lstStyle/>
          <a:p>
            <a:fld id="{850B1B32-CFA8-4BD1-A730-6F4B7E12345B}" type="slidenum">
              <a:rPr lang="en-US" smtClean="0"/>
              <a:pPr/>
              <a:t>47</a:t>
            </a:fld>
            <a:endParaRPr lang="en-US"/>
          </a:p>
        </p:txBody>
      </p:sp>
    </p:spTree>
    <p:extLst>
      <p:ext uri="{BB962C8B-B14F-4D97-AF65-F5344CB8AC3E}">
        <p14:creationId xmlns:p14="http://schemas.microsoft.com/office/powerpoint/2010/main" val="3917297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9425C-4F39-46DA-B6DC-A692CB7EDDAE}"/>
              </a:ext>
            </a:extLst>
          </p:cNvPr>
          <p:cNvSpPr>
            <a:spLocks noGrp="1"/>
          </p:cNvSpPr>
          <p:nvPr>
            <p:ph type="title"/>
          </p:nvPr>
        </p:nvSpPr>
        <p:spPr/>
        <p:txBody>
          <a:bodyPr>
            <a:normAutofit fontScale="90000"/>
          </a:bodyPr>
          <a:lstStyle/>
          <a:p>
            <a:r>
              <a:rPr lang="en-US" dirty="0"/>
              <a:t>Design Changes to Basic OGOR Industry</a:t>
            </a:r>
            <a:br>
              <a:rPr lang="en-US" dirty="0"/>
            </a:br>
            <a:r>
              <a:rPr lang="en-US" dirty="0"/>
              <a:t>Reports 3 of 5</a:t>
            </a:r>
          </a:p>
        </p:txBody>
      </p:sp>
      <p:pic>
        <p:nvPicPr>
          <p:cNvPr id="6" name="Content Placeholder 5" descr="Image showing design changes to Industry reports">
            <a:extLst>
              <a:ext uri="{FF2B5EF4-FFF2-40B4-BE49-F238E27FC236}">
                <a16:creationId xmlns:a16="http://schemas.microsoft.com/office/drawing/2014/main" id="{42407C0D-5E07-49D6-9081-288C50FCCF83}"/>
              </a:ext>
            </a:extLst>
          </p:cNvPr>
          <p:cNvPicPr>
            <a:picLocks noGrp="1" noChangeAspect="1"/>
          </p:cNvPicPr>
          <p:nvPr>
            <p:ph idx="1"/>
          </p:nvPr>
        </p:nvPicPr>
        <p:blipFill>
          <a:blip r:embed="rId2"/>
          <a:stretch>
            <a:fillRect/>
          </a:stretch>
        </p:blipFill>
        <p:spPr>
          <a:xfrm>
            <a:off x="2377117" y="1843706"/>
            <a:ext cx="7437765" cy="4038950"/>
          </a:xfrm>
        </p:spPr>
      </p:pic>
      <p:sp>
        <p:nvSpPr>
          <p:cNvPr id="4" name="Slide Number Placeholder 3">
            <a:extLst>
              <a:ext uri="{FF2B5EF4-FFF2-40B4-BE49-F238E27FC236}">
                <a16:creationId xmlns:a16="http://schemas.microsoft.com/office/drawing/2014/main" id="{533CE939-38C9-47DF-8853-9F7E7512E085}"/>
              </a:ext>
            </a:extLst>
          </p:cNvPr>
          <p:cNvSpPr>
            <a:spLocks noGrp="1"/>
          </p:cNvSpPr>
          <p:nvPr>
            <p:ph type="sldNum" sz="quarter" idx="4"/>
          </p:nvPr>
        </p:nvSpPr>
        <p:spPr/>
        <p:txBody>
          <a:bodyPr/>
          <a:lstStyle/>
          <a:p>
            <a:fld id="{850B1B32-CFA8-4BD1-A730-6F4B7E12345B}" type="slidenum">
              <a:rPr lang="en-US" smtClean="0"/>
              <a:pPr/>
              <a:t>48</a:t>
            </a:fld>
            <a:endParaRPr lang="en-US"/>
          </a:p>
        </p:txBody>
      </p:sp>
    </p:spTree>
    <p:extLst>
      <p:ext uri="{BB962C8B-B14F-4D97-AF65-F5344CB8AC3E}">
        <p14:creationId xmlns:p14="http://schemas.microsoft.com/office/powerpoint/2010/main" val="1623542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598D1-0EB6-4F19-A10E-5E4F62EC1CEA}"/>
              </a:ext>
            </a:extLst>
          </p:cNvPr>
          <p:cNvSpPr>
            <a:spLocks noGrp="1"/>
          </p:cNvSpPr>
          <p:nvPr>
            <p:ph type="title"/>
          </p:nvPr>
        </p:nvSpPr>
        <p:spPr/>
        <p:txBody>
          <a:bodyPr>
            <a:normAutofit fontScale="90000"/>
          </a:bodyPr>
          <a:lstStyle/>
          <a:p>
            <a:r>
              <a:rPr lang="en-US" dirty="0"/>
              <a:t>Design Changes to Basic OGOR Industry</a:t>
            </a:r>
            <a:br>
              <a:rPr lang="en-US" dirty="0"/>
            </a:br>
            <a:r>
              <a:rPr lang="en-US" dirty="0"/>
              <a:t>Reports 4 of 5</a:t>
            </a:r>
          </a:p>
        </p:txBody>
      </p:sp>
      <p:pic>
        <p:nvPicPr>
          <p:cNvPr id="6" name="Content Placeholder 5" descr="Image showing design changes to Industry reports">
            <a:extLst>
              <a:ext uri="{FF2B5EF4-FFF2-40B4-BE49-F238E27FC236}">
                <a16:creationId xmlns:a16="http://schemas.microsoft.com/office/drawing/2014/main" id="{171253B9-9C31-4CE0-B618-05AB0BBD9132}"/>
              </a:ext>
            </a:extLst>
          </p:cNvPr>
          <p:cNvPicPr>
            <a:picLocks noGrp="1" noChangeAspect="1"/>
          </p:cNvPicPr>
          <p:nvPr>
            <p:ph idx="1"/>
          </p:nvPr>
        </p:nvPicPr>
        <p:blipFill>
          <a:blip r:embed="rId2"/>
          <a:stretch>
            <a:fillRect/>
          </a:stretch>
        </p:blipFill>
        <p:spPr>
          <a:xfrm>
            <a:off x="2361876" y="1862758"/>
            <a:ext cx="7468247" cy="4000847"/>
          </a:xfrm>
        </p:spPr>
      </p:pic>
      <p:sp>
        <p:nvSpPr>
          <p:cNvPr id="4" name="Slide Number Placeholder 3">
            <a:extLst>
              <a:ext uri="{FF2B5EF4-FFF2-40B4-BE49-F238E27FC236}">
                <a16:creationId xmlns:a16="http://schemas.microsoft.com/office/drawing/2014/main" id="{2FFC7807-8FEC-463B-AA74-699D3A0CBFBB}"/>
              </a:ext>
            </a:extLst>
          </p:cNvPr>
          <p:cNvSpPr>
            <a:spLocks noGrp="1"/>
          </p:cNvSpPr>
          <p:nvPr>
            <p:ph type="sldNum" sz="quarter" idx="4"/>
          </p:nvPr>
        </p:nvSpPr>
        <p:spPr/>
        <p:txBody>
          <a:bodyPr/>
          <a:lstStyle/>
          <a:p>
            <a:fld id="{850B1B32-CFA8-4BD1-A730-6F4B7E12345B}" type="slidenum">
              <a:rPr lang="en-US" smtClean="0"/>
              <a:pPr/>
              <a:t>49</a:t>
            </a:fld>
            <a:endParaRPr lang="en-US"/>
          </a:p>
        </p:txBody>
      </p:sp>
    </p:spTree>
    <p:extLst>
      <p:ext uri="{BB962C8B-B14F-4D97-AF65-F5344CB8AC3E}">
        <p14:creationId xmlns:p14="http://schemas.microsoft.com/office/powerpoint/2010/main" val="2221354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12130-841F-48AE-89C1-2F938857D70A}"/>
              </a:ext>
            </a:extLst>
          </p:cNvPr>
          <p:cNvSpPr>
            <a:spLocks noGrp="1"/>
          </p:cNvSpPr>
          <p:nvPr>
            <p:ph type="title"/>
          </p:nvPr>
        </p:nvSpPr>
        <p:spPr/>
        <p:txBody>
          <a:bodyPr/>
          <a:lstStyle/>
          <a:p>
            <a:r>
              <a:rPr lang="en-US" dirty="0"/>
              <a:t>Getting There</a:t>
            </a:r>
          </a:p>
        </p:txBody>
      </p:sp>
      <p:pic>
        <p:nvPicPr>
          <p:cNvPr id="6" name="Content Placeholder 5" descr="eCommerce Log-In Screen">
            <a:extLst>
              <a:ext uri="{FF2B5EF4-FFF2-40B4-BE49-F238E27FC236}">
                <a16:creationId xmlns:a16="http://schemas.microsoft.com/office/drawing/2014/main" id="{5043EFC0-ACE2-42F6-814F-86106136BED5}"/>
              </a:ext>
            </a:extLst>
          </p:cNvPr>
          <p:cNvPicPr>
            <a:picLocks noGrp="1" noChangeAspect="1"/>
          </p:cNvPicPr>
          <p:nvPr>
            <p:ph idx="1"/>
          </p:nvPr>
        </p:nvPicPr>
        <p:blipFill>
          <a:blip r:embed="rId2"/>
          <a:stretch>
            <a:fillRect/>
          </a:stretch>
        </p:blipFill>
        <p:spPr>
          <a:xfrm>
            <a:off x="2434272" y="1805603"/>
            <a:ext cx="7323455" cy="4115157"/>
          </a:xfrm>
        </p:spPr>
      </p:pic>
      <p:sp>
        <p:nvSpPr>
          <p:cNvPr id="4" name="Slide Number Placeholder 3">
            <a:extLst>
              <a:ext uri="{FF2B5EF4-FFF2-40B4-BE49-F238E27FC236}">
                <a16:creationId xmlns:a16="http://schemas.microsoft.com/office/drawing/2014/main" id="{C0D70A08-E935-4452-8515-2B0214D0F904}"/>
              </a:ext>
            </a:extLst>
          </p:cNvPr>
          <p:cNvSpPr>
            <a:spLocks noGrp="1"/>
          </p:cNvSpPr>
          <p:nvPr>
            <p:ph type="sldNum" sz="quarter" idx="4"/>
          </p:nvPr>
        </p:nvSpPr>
        <p:spPr/>
        <p:txBody>
          <a:bodyPr/>
          <a:lstStyle/>
          <a:p>
            <a:fld id="{850B1B32-CFA8-4BD1-A730-6F4B7E12345B}" type="slidenum">
              <a:rPr lang="en-US" smtClean="0"/>
              <a:pPr/>
              <a:t>5</a:t>
            </a:fld>
            <a:endParaRPr lang="en-US"/>
          </a:p>
        </p:txBody>
      </p:sp>
    </p:spTree>
    <p:extLst>
      <p:ext uri="{BB962C8B-B14F-4D97-AF65-F5344CB8AC3E}">
        <p14:creationId xmlns:p14="http://schemas.microsoft.com/office/powerpoint/2010/main" val="29457729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6E69F-AFBD-4337-80F1-E5E75BAF5E37}"/>
              </a:ext>
            </a:extLst>
          </p:cNvPr>
          <p:cNvSpPr>
            <a:spLocks noGrp="1"/>
          </p:cNvSpPr>
          <p:nvPr>
            <p:ph type="title"/>
          </p:nvPr>
        </p:nvSpPr>
        <p:spPr/>
        <p:txBody>
          <a:bodyPr>
            <a:normAutofit fontScale="90000"/>
          </a:bodyPr>
          <a:lstStyle/>
          <a:p>
            <a:r>
              <a:rPr lang="en-US" dirty="0"/>
              <a:t>Design Changes to Basic OGOR Industry</a:t>
            </a:r>
            <a:br>
              <a:rPr lang="en-US" dirty="0"/>
            </a:br>
            <a:r>
              <a:rPr lang="en-US" dirty="0"/>
              <a:t>Reports 5 of 5</a:t>
            </a:r>
          </a:p>
        </p:txBody>
      </p:sp>
      <p:pic>
        <p:nvPicPr>
          <p:cNvPr id="6" name="Content Placeholder 5" descr="Image showing design changes to Industry reports">
            <a:extLst>
              <a:ext uri="{FF2B5EF4-FFF2-40B4-BE49-F238E27FC236}">
                <a16:creationId xmlns:a16="http://schemas.microsoft.com/office/drawing/2014/main" id="{99B5A9BA-5493-496F-BBD7-F9BF4217F90C}"/>
              </a:ext>
            </a:extLst>
          </p:cNvPr>
          <p:cNvPicPr>
            <a:picLocks noGrp="1" noChangeAspect="1"/>
          </p:cNvPicPr>
          <p:nvPr>
            <p:ph idx="1"/>
          </p:nvPr>
        </p:nvPicPr>
        <p:blipFill>
          <a:blip r:embed="rId2"/>
          <a:stretch>
            <a:fillRect/>
          </a:stretch>
        </p:blipFill>
        <p:spPr>
          <a:xfrm>
            <a:off x="2392359" y="1855137"/>
            <a:ext cx="7407282" cy="4016088"/>
          </a:xfrm>
        </p:spPr>
      </p:pic>
      <p:sp>
        <p:nvSpPr>
          <p:cNvPr id="4" name="Slide Number Placeholder 3">
            <a:extLst>
              <a:ext uri="{FF2B5EF4-FFF2-40B4-BE49-F238E27FC236}">
                <a16:creationId xmlns:a16="http://schemas.microsoft.com/office/drawing/2014/main" id="{7E097190-2CA9-4FBA-A87B-4B955E0C58C9}"/>
              </a:ext>
            </a:extLst>
          </p:cNvPr>
          <p:cNvSpPr>
            <a:spLocks noGrp="1"/>
          </p:cNvSpPr>
          <p:nvPr>
            <p:ph type="sldNum" sz="quarter" idx="4"/>
          </p:nvPr>
        </p:nvSpPr>
        <p:spPr/>
        <p:txBody>
          <a:bodyPr/>
          <a:lstStyle/>
          <a:p>
            <a:fld id="{850B1B32-CFA8-4BD1-A730-6F4B7E12345B}" type="slidenum">
              <a:rPr lang="en-US" smtClean="0"/>
              <a:pPr/>
              <a:t>50</a:t>
            </a:fld>
            <a:endParaRPr lang="en-US"/>
          </a:p>
        </p:txBody>
      </p:sp>
    </p:spTree>
    <p:extLst>
      <p:ext uri="{BB962C8B-B14F-4D97-AF65-F5344CB8AC3E}">
        <p14:creationId xmlns:p14="http://schemas.microsoft.com/office/powerpoint/2010/main" val="37028101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7E099-3365-490F-ACF0-BE154CF95115}"/>
              </a:ext>
            </a:extLst>
          </p:cNvPr>
          <p:cNvSpPr>
            <a:spLocks noGrp="1"/>
          </p:cNvSpPr>
          <p:nvPr>
            <p:ph type="title"/>
          </p:nvPr>
        </p:nvSpPr>
        <p:spPr>
          <a:xfrm>
            <a:off x="132736" y="124274"/>
            <a:ext cx="10363200" cy="1131093"/>
          </a:xfrm>
        </p:spPr>
        <p:txBody>
          <a:bodyPr/>
          <a:lstStyle/>
          <a:p>
            <a:r>
              <a:rPr lang="en-US" dirty="0"/>
              <a:t>Technical Assistance Contacts</a:t>
            </a:r>
          </a:p>
        </p:txBody>
      </p:sp>
      <p:pic>
        <p:nvPicPr>
          <p:cNvPr id="5" name="Picture 4" descr="Image showing who to contact for assistance with WebCenter Portal">
            <a:extLst>
              <a:ext uri="{FF2B5EF4-FFF2-40B4-BE49-F238E27FC236}">
                <a16:creationId xmlns:a16="http://schemas.microsoft.com/office/drawing/2014/main" id="{96D3FD2F-1793-4EBA-B800-EB05CE04D9AE}"/>
              </a:ext>
            </a:extLst>
          </p:cNvPr>
          <p:cNvPicPr>
            <a:picLocks noChangeAspect="1"/>
          </p:cNvPicPr>
          <p:nvPr/>
        </p:nvPicPr>
        <p:blipFill>
          <a:blip r:embed="rId2"/>
          <a:stretch>
            <a:fillRect/>
          </a:stretch>
        </p:blipFill>
        <p:spPr>
          <a:xfrm>
            <a:off x="2399979" y="1401904"/>
            <a:ext cx="7392041" cy="4054191"/>
          </a:xfrm>
          <a:prstGeom prst="rect">
            <a:avLst/>
          </a:prstGeom>
        </p:spPr>
      </p:pic>
      <p:sp>
        <p:nvSpPr>
          <p:cNvPr id="4" name="Slide Number Placeholder 6">
            <a:extLst>
              <a:ext uri="{FF2B5EF4-FFF2-40B4-BE49-F238E27FC236}">
                <a16:creationId xmlns:a16="http://schemas.microsoft.com/office/drawing/2014/main" id="{E6870DD1-F23F-4F29-B789-EE1DEB395EE8}"/>
              </a:ext>
            </a:extLst>
          </p:cNvPr>
          <p:cNvSpPr>
            <a:spLocks noGrp="1"/>
          </p:cNvSpPr>
          <p:nvPr>
            <p:ph type="sldNum" sz="quarter" idx="4"/>
          </p:nvPr>
        </p:nvSpPr>
        <p:spPr>
          <a:prstGeom prst="rect">
            <a:avLst/>
          </a:prstGeom>
          <a:ln>
            <a:noFill/>
          </a:ln>
        </p:spPr>
        <p:txBody>
          <a:bodyPr/>
          <a:lstStyle>
            <a:lvl1pPr algn="r">
              <a:defRPr lang="en-US" sz="1200" b="1" i="1" kern="1200" baseline="0" smtClean="0">
                <a:solidFill>
                  <a:srgbClr val="002060"/>
                </a:solidFill>
                <a:latin typeface="+mn-lt"/>
                <a:ea typeface="+mn-ea"/>
                <a:cs typeface="+mn-cs"/>
              </a:defRPr>
            </a:lvl1pPr>
          </a:lstStyle>
          <a:p>
            <a:fld id="{850B1B32-CFA8-4BD1-A730-6F4B7E12345B}" type="slidenum">
              <a:rPr lang="en-US" smtClean="0"/>
              <a:pPr/>
              <a:t>51</a:t>
            </a:fld>
            <a:endParaRPr lang="en-US"/>
          </a:p>
        </p:txBody>
      </p:sp>
    </p:spTree>
    <p:extLst>
      <p:ext uri="{BB962C8B-B14F-4D97-AF65-F5344CB8AC3E}">
        <p14:creationId xmlns:p14="http://schemas.microsoft.com/office/powerpoint/2010/main" val="2586373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4E6F9-E8B5-4FF3-8584-70C43E2A890F}"/>
              </a:ext>
            </a:extLst>
          </p:cNvPr>
          <p:cNvSpPr>
            <a:spLocks noGrp="1"/>
          </p:cNvSpPr>
          <p:nvPr>
            <p:ph type="title"/>
          </p:nvPr>
        </p:nvSpPr>
        <p:spPr/>
        <p:txBody>
          <a:bodyPr/>
          <a:lstStyle/>
          <a:p>
            <a:r>
              <a:rPr lang="en-US" dirty="0"/>
              <a:t>Log In – Via eCommerce</a:t>
            </a:r>
          </a:p>
        </p:txBody>
      </p:sp>
      <p:pic>
        <p:nvPicPr>
          <p:cNvPr id="8" name="Content Placeholder 7" descr="Image of eCommerce ">
            <a:extLst>
              <a:ext uri="{FF2B5EF4-FFF2-40B4-BE49-F238E27FC236}">
                <a16:creationId xmlns:a16="http://schemas.microsoft.com/office/drawing/2014/main" id="{07AAABE2-839A-44FF-B6B5-1E545C606B79}"/>
              </a:ext>
            </a:extLst>
          </p:cNvPr>
          <p:cNvPicPr>
            <a:picLocks noGrp="1" noChangeAspect="1"/>
          </p:cNvPicPr>
          <p:nvPr>
            <p:ph idx="1"/>
          </p:nvPr>
        </p:nvPicPr>
        <p:blipFill>
          <a:blip r:embed="rId2"/>
          <a:stretch>
            <a:fillRect/>
          </a:stretch>
        </p:blipFill>
        <p:spPr>
          <a:xfrm>
            <a:off x="2811495" y="1912292"/>
            <a:ext cx="6569009" cy="3901778"/>
          </a:xfrm>
        </p:spPr>
      </p:pic>
      <p:sp>
        <p:nvSpPr>
          <p:cNvPr id="4" name="Slide Number Placeholder 3">
            <a:extLst>
              <a:ext uri="{FF2B5EF4-FFF2-40B4-BE49-F238E27FC236}">
                <a16:creationId xmlns:a16="http://schemas.microsoft.com/office/drawing/2014/main" id="{B82BD026-CD03-4268-A93B-63EBDE1E9010}"/>
              </a:ext>
            </a:extLst>
          </p:cNvPr>
          <p:cNvSpPr>
            <a:spLocks noGrp="1"/>
          </p:cNvSpPr>
          <p:nvPr>
            <p:ph type="sldNum" sz="quarter" idx="4"/>
          </p:nvPr>
        </p:nvSpPr>
        <p:spPr/>
        <p:txBody>
          <a:bodyPr/>
          <a:lstStyle/>
          <a:p>
            <a:fld id="{850B1B32-CFA8-4BD1-A730-6F4B7E12345B}" type="slidenum">
              <a:rPr lang="en-US" smtClean="0"/>
              <a:pPr/>
              <a:t>6</a:t>
            </a:fld>
            <a:endParaRPr lang="en-US"/>
          </a:p>
        </p:txBody>
      </p:sp>
    </p:spTree>
    <p:extLst>
      <p:ext uri="{BB962C8B-B14F-4D97-AF65-F5344CB8AC3E}">
        <p14:creationId xmlns:p14="http://schemas.microsoft.com/office/powerpoint/2010/main" val="839724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81EA-2957-4C1D-AA0C-0FC08DEBBE85}"/>
              </a:ext>
            </a:extLst>
          </p:cNvPr>
          <p:cNvSpPr>
            <a:spLocks noGrp="1"/>
          </p:cNvSpPr>
          <p:nvPr>
            <p:ph type="title"/>
          </p:nvPr>
        </p:nvSpPr>
        <p:spPr/>
        <p:txBody>
          <a:bodyPr/>
          <a:lstStyle/>
          <a:p>
            <a:r>
              <a:rPr lang="en-US" dirty="0"/>
              <a:t>Log In Link</a:t>
            </a:r>
          </a:p>
        </p:txBody>
      </p:sp>
      <p:pic>
        <p:nvPicPr>
          <p:cNvPr id="6" name="Content Placeholder 5" descr="Image from ONRR.gov for Production Reporting">
            <a:extLst>
              <a:ext uri="{FF2B5EF4-FFF2-40B4-BE49-F238E27FC236}">
                <a16:creationId xmlns:a16="http://schemas.microsoft.com/office/drawing/2014/main" id="{67EC8E9D-349E-4A4A-B9FA-76D8B5A39864}"/>
              </a:ext>
            </a:extLst>
          </p:cNvPr>
          <p:cNvPicPr>
            <a:picLocks noGrp="1" noChangeAspect="1"/>
          </p:cNvPicPr>
          <p:nvPr>
            <p:ph idx="1"/>
          </p:nvPr>
        </p:nvPicPr>
        <p:blipFill>
          <a:blip r:embed="rId2"/>
          <a:stretch>
            <a:fillRect/>
          </a:stretch>
        </p:blipFill>
        <p:spPr>
          <a:xfrm>
            <a:off x="2510479" y="2060895"/>
            <a:ext cx="7171041" cy="3604572"/>
          </a:xfrm>
        </p:spPr>
      </p:pic>
      <p:sp>
        <p:nvSpPr>
          <p:cNvPr id="4" name="Slide Number Placeholder 3">
            <a:extLst>
              <a:ext uri="{FF2B5EF4-FFF2-40B4-BE49-F238E27FC236}">
                <a16:creationId xmlns:a16="http://schemas.microsoft.com/office/drawing/2014/main" id="{22ED4276-6DCE-4DDC-8D29-F3AF9A68FDCF}"/>
              </a:ext>
            </a:extLst>
          </p:cNvPr>
          <p:cNvSpPr>
            <a:spLocks noGrp="1"/>
          </p:cNvSpPr>
          <p:nvPr>
            <p:ph type="sldNum" sz="quarter" idx="4"/>
          </p:nvPr>
        </p:nvSpPr>
        <p:spPr/>
        <p:txBody>
          <a:bodyPr/>
          <a:lstStyle/>
          <a:p>
            <a:fld id="{850B1B32-CFA8-4BD1-A730-6F4B7E12345B}" type="slidenum">
              <a:rPr lang="en-US" smtClean="0"/>
              <a:pPr/>
              <a:t>7</a:t>
            </a:fld>
            <a:endParaRPr lang="en-US"/>
          </a:p>
        </p:txBody>
      </p:sp>
    </p:spTree>
    <p:extLst>
      <p:ext uri="{BB962C8B-B14F-4D97-AF65-F5344CB8AC3E}">
        <p14:creationId xmlns:p14="http://schemas.microsoft.com/office/powerpoint/2010/main" val="752997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1F1F6-C929-40A8-B6B3-B27A22B73D6D}"/>
              </a:ext>
            </a:extLst>
          </p:cNvPr>
          <p:cNvSpPr>
            <a:spLocks noGrp="1"/>
          </p:cNvSpPr>
          <p:nvPr>
            <p:ph type="title"/>
          </p:nvPr>
        </p:nvSpPr>
        <p:spPr/>
        <p:txBody>
          <a:bodyPr/>
          <a:lstStyle/>
          <a:p>
            <a:r>
              <a:rPr lang="en-US" dirty="0"/>
              <a:t>WebCenter Portal Homepage</a:t>
            </a:r>
          </a:p>
        </p:txBody>
      </p:sp>
      <p:pic>
        <p:nvPicPr>
          <p:cNvPr id="6" name="Content Placeholder 5" descr="Image of WebCenter Portal's homepage">
            <a:extLst>
              <a:ext uri="{FF2B5EF4-FFF2-40B4-BE49-F238E27FC236}">
                <a16:creationId xmlns:a16="http://schemas.microsoft.com/office/drawing/2014/main" id="{FABA9989-A49D-496F-808A-87D1989F7708}"/>
              </a:ext>
            </a:extLst>
          </p:cNvPr>
          <p:cNvPicPr>
            <a:picLocks noGrp="1" noChangeAspect="1"/>
          </p:cNvPicPr>
          <p:nvPr>
            <p:ph idx="1"/>
          </p:nvPr>
        </p:nvPicPr>
        <p:blipFill>
          <a:blip r:embed="rId2"/>
          <a:stretch>
            <a:fillRect/>
          </a:stretch>
        </p:blipFill>
        <p:spPr>
          <a:xfrm>
            <a:off x="2392359" y="2118050"/>
            <a:ext cx="7407282" cy="3490262"/>
          </a:xfrm>
        </p:spPr>
      </p:pic>
      <p:sp>
        <p:nvSpPr>
          <p:cNvPr id="4" name="Slide Number Placeholder 3">
            <a:extLst>
              <a:ext uri="{FF2B5EF4-FFF2-40B4-BE49-F238E27FC236}">
                <a16:creationId xmlns:a16="http://schemas.microsoft.com/office/drawing/2014/main" id="{890A9876-0BD0-45A4-80F8-58369E8ACB02}"/>
              </a:ext>
            </a:extLst>
          </p:cNvPr>
          <p:cNvSpPr>
            <a:spLocks noGrp="1"/>
          </p:cNvSpPr>
          <p:nvPr>
            <p:ph type="sldNum" sz="quarter" idx="4"/>
          </p:nvPr>
        </p:nvSpPr>
        <p:spPr/>
        <p:txBody>
          <a:bodyPr/>
          <a:lstStyle/>
          <a:p>
            <a:fld id="{850B1B32-CFA8-4BD1-A730-6F4B7E12345B}" type="slidenum">
              <a:rPr lang="en-US" smtClean="0"/>
              <a:pPr/>
              <a:t>8</a:t>
            </a:fld>
            <a:endParaRPr lang="en-US"/>
          </a:p>
        </p:txBody>
      </p:sp>
    </p:spTree>
    <p:extLst>
      <p:ext uri="{BB962C8B-B14F-4D97-AF65-F5344CB8AC3E}">
        <p14:creationId xmlns:p14="http://schemas.microsoft.com/office/powerpoint/2010/main" val="3037786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C01F0-6D79-40AE-9138-3D1E2F328C45}"/>
              </a:ext>
            </a:extLst>
          </p:cNvPr>
          <p:cNvSpPr>
            <a:spLocks noGrp="1"/>
          </p:cNvSpPr>
          <p:nvPr>
            <p:ph type="title"/>
          </p:nvPr>
        </p:nvSpPr>
        <p:spPr/>
        <p:txBody>
          <a:bodyPr/>
          <a:lstStyle/>
          <a:p>
            <a:r>
              <a:rPr lang="en-US" dirty="0"/>
              <a:t> Part 1: </a:t>
            </a:r>
            <a:r>
              <a:rPr lang="en-US" dirty="0" err="1"/>
              <a:t>Bursted</a:t>
            </a:r>
            <a:r>
              <a:rPr lang="en-US" dirty="0"/>
              <a:t> Reports</a:t>
            </a:r>
          </a:p>
        </p:txBody>
      </p:sp>
      <p:pic>
        <p:nvPicPr>
          <p:cNvPr id="8" name="Content Placeholder 7" descr="Image showing Bursted Reports for WebCenter Portal">
            <a:extLst>
              <a:ext uri="{FF2B5EF4-FFF2-40B4-BE49-F238E27FC236}">
                <a16:creationId xmlns:a16="http://schemas.microsoft.com/office/drawing/2014/main" id="{73209F33-6300-4528-B208-35CFD4CD29ED}"/>
              </a:ext>
            </a:extLst>
          </p:cNvPr>
          <p:cNvPicPr>
            <a:picLocks noGrp="1" noChangeAspect="1"/>
          </p:cNvPicPr>
          <p:nvPr>
            <p:ph idx="1"/>
          </p:nvPr>
        </p:nvPicPr>
        <p:blipFill>
          <a:blip r:embed="rId2"/>
          <a:stretch>
            <a:fillRect/>
          </a:stretch>
        </p:blipFill>
        <p:spPr>
          <a:xfrm>
            <a:off x="3195688" y="2547976"/>
            <a:ext cx="4458878" cy="2027096"/>
          </a:xfrm>
        </p:spPr>
      </p:pic>
      <p:sp>
        <p:nvSpPr>
          <p:cNvPr id="4" name="Slide Number Placeholder 3">
            <a:extLst>
              <a:ext uri="{FF2B5EF4-FFF2-40B4-BE49-F238E27FC236}">
                <a16:creationId xmlns:a16="http://schemas.microsoft.com/office/drawing/2014/main" id="{C8B786FF-D9FE-47D9-8293-A8419F9F782B}"/>
              </a:ext>
            </a:extLst>
          </p:cNvPr>
          <p:cNvSpPr>
            <a:spLocks noGrp="1"/>
          </p:cNvSpPr>
          <p:nvPr>
            <p:ph type="sldNum" sz="quarter" idx="4"/>
          </p:nvPr>
        </p:nvSpPr>
        <p:spPr/>
        <p:txBody>
          <a:bodyPr/>
          <a:lstStyle/>
          <a:p>
            <a:fld id="{850B1B32-CFA8-4BD1-A730-6F4B7E12345B}" type="slidenum">
              <a:rPr lang="en-US" smtClean="0"/>
              <a:pPr/>
              <a:t>9</a:t>
            </a:fld>
            <a:endParaRPr lang="en-US"/>
          </a:p>
        </p:txBody>
      </p:sp>
    </p:spTree>
    <p:extLst>
      <p:ext uri="{BB962C8B-B14F-4D97-AF65-F5344CB8AC3E}">
        <p14:creationId xmlns:p14="http://schemas.microsoft.com/office/powerpoint/2010/main" val="4032394693"/>
      </p:ext>
    </p:extLst>
  </p:cSld>
  <p:clrMapOvr>
    <a:masterClrMapping/>
  </p:clrMapOvr>
</p:sld>
</file>

<file path=ppt/theme/theme1.xml><?xml version="1.0" encoding="utf-8"?>
<a:theme xmlns:a="http://schemas.openxmlformats.org/drawingml/2006/main" name="3_ONRR-Internal">
  <a:themeElements>
    <a:clrScheme name="NRRD">
      <a:dk1>
        <a:srgbClr val="000000"/>
      </a:dk1>
      <a:lt1>
        <a:srgbClr val="FFFFFF"/>
      </a:lt1>
      <a:dk2>
        <a:srgbClr val="595959"/>
      </a:dk2>
      <a:lt2>
        <a:srgbClr val="EEEEEE"/>
      </a:lt2>
      <a:accent1>
        <a:srgbClr val="534AAE"/>
      </a:accent1>
      <a:accent2>
        <a:srgbClr val="52A5D4"/>
      </a:accent2>
      <a:accent3>
        <a:srgbClr val="005024"/>
      </a:accent3>
      <a:accent4>
        <a:srgbClr val="650D79"/>
      </a:accent4>
      <a:accent5>
        <a:srgbClr val="ECB947"/>
      </a:accent5>
      <a:accent6>
        <a:srgbClr val="BFBFBF"/>
      </a:accent6>
      <a:hlink>
        <a:srgbClr val="004A74"/>
      </a:hlink>
      <a:folHlink>
        <a:srgbClr val="00005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chor="ctr">
        <a:normAutofit/>
      </a:bodyPr>
      <a:lstStyle>
        <a:defPPr algn="l">
          <a:defRPr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B730AABDB1BD4D9A9535349D5EF5B7" ma:contentTypeVersion="10" ma:contentTypeDescription="Create a new document." ma:contentTypeScope="" ma:versionID="5d25af3902481aa1f7e0b8300dfca4e1">
  <xsd:schema xmlns:xsd="http://www.w3.org/2001/XMLSchema" xmlns:xs="http://www.w3.org/2001/XMLSchema" xmlns:p="http://schemas.microsoft.com/office/2006/metadata/properties" xmlns:ns2="16aa3f2d-47b8-4a75-a8f5-1c0f60bcb387" xmlns:ns3="d36856fe-d4a9-4f0b-87a7-8fa063632c32" targetNamespace="http://schemas.microsoft.com/office/2006/metadata/properties" ma:root="true" ma:fieldsID="5d52c4cc20c0dce83bd645f0c0170be2" ns2:_="" ns3:_="">
    <xsd:import namespace="16aa3f2d-47b8-4a75-a8f5-1c0f60bcb387"/>
    <xsd:import namespace="d36856fe-d4a9-4f0b-87a7-8fa063632c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aa3f2d-47b8-4a75-a8f5-1c0f60bcb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6856fe-d4a9-4f0b-87a7-8fa063632c3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2204CA-28AD-4A3C-AC73-B2AE43A1F4F8}">
  <ds:schemaRefs>
    <ds:schemaRef ds:uri="http://schemas.microsoft.com/sharepoint/v3/contenttype/forms"/>
  </ds:schemaRefs>
</ds:datastoreItem>
</file>

<file path=customXml/itemProps2.xml><?xml version="1.0" encoding="utf-8"?>
<ds:datastoreItem xmlns:ds="http://schemas.openxmlformats.org/officeDocument/2006/customXml" ds:itemID="{6033BEBA-785F-4290-BDFE-E56106EA16DE}">
  <ds:schemaRefs>
    <ds:schemaRef ds:uri="16aa3f2d-47b8-4a75-a8f5-1c0f60bcb387"/>
    <ds:schemaRef ds:uri="d36856fe-d4a9-4f0b-87a7-8fa063632c3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57D8922-7C48-4CC8-8B48-75D85218D10B}">
  <ds:schemaRefs>
    <ds:schemaRef ds:uri="16aa3f2d-47b8-4a75-a8f5-1c0f60bcb387"/>
    <ds:schemaRef ds:uri="d36856fe-d4a9-4f0b-87a7-8fa063632c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662</TotalTime>
  <Words>719</Words>
  <Application>Microsoft Office PowerPoint</Application>
  <PresentationFormat>Widescreen</PresentationFormat>
  <Paragraphs>133</Paragraphs>
  <Slides>51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Roboto</vt:lpstr>
      <vt:lpstr>Times New Roman</vt:lpstr>
      <vt:lpstr>3_ONRR-Internal</vt:lpstr>
      <vt:lpstr>Reporter Online Training Housekeeping</vt:lpstr>
      <vt:lpstr>Industry User WebCenter Portal Guide</vt:lpstr>
      <vt:lpstr>Gateway to Information</vt:lpstr>
      <vt:lpstr>MRMSS Access – Webcenter Portal</vt:lpstr>
      <vt:lpstr>Getting There</vt:lpstr>
      <vt:lpstr>Log In – Via eCommerce</vt:lpstr>
      <vt:lpstr>Log In Link</vt:lpstr>
      <vt:lpstr>WebCenter Portal Homepage</vt:lpstr>
      <vt:lpstr> Part 1: Bursted Reports</vt:lpstr>
      <vt:lpstr>Bursted Reports Summary</vt:lpstr>
      <vt:lpstr>Production </vt:lpstr>
      <vt:lpstr>OGOR/Well Missing Reports</vt:lpstr>
      <vt:lpstr>OGOR/Well Missing Reporter Letter</vt:lpstr>
      <vt:lpstr>OGOR/Well Missing Report List </vt:lpstr>
      <vt:lpstr>OGOR Confirmation </vt:lpstr>
      <vt:lpstr>OGOR Confirmation Report</vt:lpstr>
      <vt:lpstr>Reference</vt:lpstr>
      <vt:lpstr>Well Confirmation Report</vt:lpstr>
      <vt:lpstr>Well Confirmation Reports</vt:lpstr>
      <vt:lpstr>Royalty</vt:lpstr>
      <vt:lpstr>Royalty Confirmation Reports</vt:lpstr>
      <vt:lpstr>Royalty Confirmation Report</vt:lpstr>
      <vt:lpstr>Estimate Activity Report Estimate Balance Report</vt:lpstr>
      <vt:lpstr>Estimate Report</vt:lpstr>
      <vt:lpstr>Report Preview and Versioning</vt:lpstr>
      <vt:lpstr>Report Viewing and Report File Versioning 1 of 5</vt:lpstr>
      <vt:lpstr>Report Viewing and Report File Versioning – 2 of 5</vt:lpstr>
      <vt:lpstr>Report Viewing and Report File  Versioning 3 of 5</vt:lpstr>
      <vt:lpstr>Report Viewing and Report File Versioning 4 of 5</vt:lpstr>
      <vt:lpstr>Report Viewing and Report File Versioning 5 of 5</vt:lpstr>
      <vt:lpstr>Industry Application Links</vt:lpstr>
      <vt:lpstr>eCommerce</vt:lpstr>
      <vt:lpstr>e-Statement of Account (eSOA)</vt:lpstr>
      <vt:lpstr>External Lease Account Balance (eLab) 1 of 3</vt:lpstr>
      <vt:lpstr>External Lease Account Balance (eLAB) 2 of 3</vt:lpstr>
      <vt:lpstr>External Lease Account Balance (eLab) 3 of 3</vt:lpstr>
      <vt:lpstr>WebCenter Portal Industry  Reports Home Screen</vt:lpstr>
      <vt:lpstr>Industry Reports Query Screen 1 of 3</vt:lpstr>
      <vt:lpstr>Industry Reports Query Screen 2 of 3</vt:lpstr>
      <vt:lpstr>Industry Reports Query Screen 3 of 3</vt:lpstr>
      <vt:lpstr>Part 3: Industry Reports – Viewing the Report</vt:lpstr>
      <vt:lpstr>Industry Reports – Sort and Filter Rendered Report</vt:lpstr>
      <vt:lpstr>Industry Reports – View/Export to  PDF or CSV 1 of 2</vt:lpstr>
      <vt:lpstr>Industry Reports – View/Export to  PDF or CSV 2 of 2</vt:lpstr>
      <vt:lpstr>Industry Reports – View/Export to  PDF or CSV/CSV Output</vt:lpstr>
      <vt:lpstr>Design Changes to Basic OGOR Industry Reports 1 of 5</vt:lpstr>
      <vt:lpstr>Design Changes to Basic OGOR Industry Reports 2 of 5</vt:lpstr>
      <vt:lpstr>Design Changes to Basic OGOR Industry Reports 3 of 5</vt:lpstr>
      <vt:lpstr>Design Changes to Basic OGOR Industry Reports 4 of 5</vt:lpstr>
      <vt:lpstr>Design Changes to Basic OGOR Industry Reports 5 of 5</vt:lpstr>
      <vt:lpstr>Technical Assistance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McHarg, Shannon  (Employee)</dc:creator>
  <cp:lastModifiedBy>Bowlen, Jessica G</cp:lastModifiedBy>
  <cp:revision>40</cp:revision>
  <dcterms:created xsi:type="dcterms:W3CDTF">2021-10-12T18:01:34Z</dcterms:created>
  <dcterms:modified xsi:type="dcterms:W3CDTF">2022-01-07T18:14:50Z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0x01010076B730AABDB1BD4D9A9535349D5EF5B7</vt:lpwstr>
  </property>
</Properties>
</file>