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8" r:id="rId4"/>
    <p:sldMasterId id="2147483818" r:id="rId5"/>
  </p:sldMasterIdLst>
  <p:notesMasterIdLst>
    <p:notesMasterId r:id="rId39"/>
  </p:notesMasterIdLst>
  <p:sldIdLst>
    <p:sldId id="302" r:id="rId6"/>
    <p:sldId id="604" r:id="rId7"/>
    <p:sldId id="261" r:id="rId8"/>
    <p:sldId id="263" r:id="rId9"/>
    <p:sldId id="292" r:id="rId10"/>
    <p:sldId id="286" r:id="rId11"/>
    <p:sldId id="289" r:id="rId12"/>
    <p:sldId id="753" r:id="rId13"/>
    <p:sldId id="754" r:id="rId14"/>
    <p:sldId id="755" r:id="rId15"/>
    <p:sldId id="756" r:id="rId16"/>
    <p:sldId id="765" r:id="rId17"/>
    <p:sldId id="757" r:id="rId18"/>
    <p:sldId id="763" r:id="rId19"/>
    <p:sldId id="760" r:id="rId20"/>
    <p:sldId id="764" r:id="rId21"/>
    <p:sldId id="767" r:id="rId22"/>
    <p:sldId id="761" r:id="rId23"/>
    <p:sldId id="766" r:id="rId24"/>
    <p:sldId id="782" r:id="rId25"/>
    <p:sldId id="770" r:id="rId26"/>
    <p:sldId id="771" r:id="rId27"/>
    <p:sldId id="772" r:id="rId28"/>
    <p:sldId id="779" r:id="rId29"/>
    <p:sldId id="774" r:id="rId30"/>
    <p:sldId id="775" r:id="rId31"/>
    <p:sldId id="776" r:id="rId32"/>
    <p:sldId id="783" r:id="rId33"/>
    <p:sldId id="784" r:id="rId34"/>
    <p:sldId id="773" r:id="rId35"/>
    <p:sldId id="780" r:id="rId36"/>
    <p:sldId id="781" r:id="rId37"/>
    <p:sldId id="768" r:id="rId3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1DF33B-B8D5-D5EA-5A15-1C9298228D79}" name="Schimke, Shawna D" initials="SSD" userId="S::schimkes@mms.gov::68e87d07-89ef-45eb-9c59-ef5cd0c65a88" providerId="AD"/>
  <p188:author id="{08943A6F-9CAF-C74B-CE97-A59C60A9B6CD}" name="Smith, Yvette" initials="SY" userId="S::smithy@mms.gov::03d4a1a0-9698-433f-a068-796aaf5746d3" providerId="AD"/>
  <p188:author id="{167B399B-0E95-33F8-C4B6-41AA5F0B376E}" name="Garza, Karen KEG" initials="GK" userId="S::garzak@mms.gov::0d2c2521-a681-4dc5-a7f3-41971ca49a9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ied, Maroya" initials="FM" lastIdx="1" clrIdx="0">
    <p:extLst>
      <p:ext uri="{19B8F6BF-5375-455C-9EA6-DF929625EA0E}">
        <p15:presenceInfo xmlns:p15="http://schemas.microsoft.com/office/powerpoint/2012/main" userId="S::faiedm@mms.gov::e4e36dff-08bd-4f71-ab71-ea1fe0eb2854" providerId="AD"/>
      </p:ext>
    </p:extLst>
  </p:cmAuthor>
  <p:cmAuthor id="2" name="Mcharg, Shannon M" initials="MM" lastIdx="1" clrIdx="1">
    <p:extLst>
      <p:ext uri="{19B8F6BF-5375-455C-9EA6-DF929625EA0E}">
        <p15:presenceInfo xmlns:p15="http://schemas.microsoft.com/office/powerpoint/2012/main" userId="S::mchargs@mms.gov::7dfd72ef-c082-44a8-8aee-207448f0af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7FD"/>
    <a:srgbClr val="E6F4ED"/>
    <a:srgbClr val="F7F7F7"/>
    <a:srgbClr val="1C304A"/>
    <a:srgbClr val="FEFCF8"/>
    <a:srgbClr val="262262"/>
    <a:srgbClr val="BCE2F8"/>
    <a:srgbClr val="FCBC61"/>
    <a:srgbClr val="4E85C5"/>
    <a:srgbClr val="25B5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574B84-AF97-4204-B1AC-E244B600F269}" v="106" dt="2022-06-10T12:33:17.904"/>
    <p1510:client id="{81611E57-0C29-DF7A-98EA-A14B5BFA8A35}" v="3" dt="2022-06-10T12:33:08.97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31" autoAdjust="0"/>
  </p:normalViewPr>
  <p:slideViewPr>
    <p:cSldViewPr snapToGrid="0">
      <p:cViewPr varScale="1">
        <p:scale>
          <a:sx n="86" d="100"/>
          <a:sy n="86" d="100"/>
        </p:scale>
        <p:origin x="7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mplin, Dane M" userId="S::templind@mms.gov::7a06e97f-cf1e-4876-a6e7-0eb8f7f1b19a" providerId="AD" clId="Web-{33863F5C-86C1-FE65-58E1-9A879F71DFD1}"/>
    <pc:docChg chg="modSld">
      <pc:chgData name="Templin, Dane M" userId="S::templind@mms.gov::7a06e97f-cf1e-4876-a6e7-0eb8f7f1b19a" providerId="AD" clId="Web-{33863F5C-86C1-FE65-58E1-9A879F71DFD1}" dt="2022-05-18T23:06:59.169" v="146" actId="20577"/>
      <pc:docMkLst>
        <pc:docMk/>
      </pc:docMkLst>
      <pc:sldChg chg="modSp">
        <pc:chgData name="Templin, Dane M" userId="S::templind@mms.gov::7a06e97f-cf1e-4876-a6e7-0eb8f7f1b19a" providerId="AD" clId="Web-{33863F5C-86C1-FE65-58E1-9A879F71DFD1}" dt="2022-05-18T22:43:00.400" v="1" actId="20577"/>
        <pc:sldMkLst>
          <pc:docMk/>
          <pc:sldMk cId="1839160435" sldId="263"/>
        </pc:sldMkLst>
        <pc:spChg chg="mod">
          <ac:chgData name="Templin, Dane M" userId="S::templind@mms.gov::7a06e97f-cf1e-4876-a6e7-0eb8f7f1b19a" providerId="AD" clId="Web-{33863F5C-86C1-FE65-58E1-9A879F71DFD1}" dt="2022-05-18T22:43:00.400" v="1" actId="20577"/>
          <ac:spMkLst>
            <pc:docMk/>
            <pc:sldMk cId="1839160435" sldId="263"/>
            <ac:spMk id="5" creationId="{5914047F-D986-469D-B0CD-A4F669525FA1}"/>
          </ac:spMkLst>
        </pc:spChg>
      </pc:sldChg>
      <pc:sldChg chg="modSp">
        <pc:chgData name="Templin, Dane M" userId="S::templind@mms.gov::7a06e97f-cf1e-4876-a6e7-0eb8f7f1b19a" providerId="AD" clId="Web-{33863F5C-86C1-FE65-58E1-9A879F71DFD1}" dt="2022-05-18T22:53:23.830" v="93" actId="20577"/>
        <pc:sldMkLst>
          <pc:docMk/>
          <pc:sldMk cId="1952050087" sldId="286"/>
        </pc:sldMkLst>
        <pc:spChg chg="mod">
          <ac:chgData name="Templin, Dane M" userId="S::templind@mms.gov::7a06e97f-cf1e-4876-a6e7-0eb8f7f1b19a" providerId="AD" clId="Web-{33863F5C-86C1-FE65-58E1-9A879F71DFD1}" dt="2022-05-18T22:53:04.908" v="88" actId="20577"/>
          <ac:spMkLst>
            <pc:docMk/>
            <pc:sldMk cId="1952050087" sldId="286"/>
            <ac:spMk id="3" creationId="{446AFFD2-6E47-4DC4-8151-5E4E5DFE684F}"/>
          </ac:spMkLst>
        </pc:spChg>
        <pc:spChg chg="mod">
          <ac:chgData name="Templin, Dane M" userId="S::templind@mms.gov::7a06e97f-cf1e-4876-a6e7-0eb8f7f1b19a" providerId="AD" clId="Web-{33863F5C-86C1-FE65-58E1-9A879F71DFD1}" dt="2022-05-18T22:53:23.830" v="93" actId="20577"/>
          <ac:spMkLst>
            <pc:docMk/>
            <pc:sldMk cId="1952050087" sldId="286"/>
            <ac:spMk id="5" creationId="{37CF373E-67F3-4795-AC00-586CA6777AA6}"/>
          </ac:spMkLst>
        </pc:spChg>
        <pc:spChg chg="mod">
          <ac:chgData name="Templin, Dane M" userId="S::templind@mms.gov::7a06e97f-cf1e-4876-a6e7-0eb8f7f1b19a" providerId="AD" clId="Web-{33863F5C-86C1-FE65-58E1-9A879F71DFD1}" dt="2022-05-18T22:52:23.970" v="85" actId="20577"/>
          <ac:spMkLst>
            <pc:docMk/>
            <pc:sldMk cId="1952050087" sldId="286"/>
            <ac:spMk id="7" creationId="{680D00A4-7733-4E7D-88DC-8E6355AFAE90}"/>
          </ac:spMkLst>
        </pc:spChg>
      </pc:sldChg>
      <pc:sldChg chg="modSp">
        <pc:chgData name="Templin, Dane M" userId="S::templind@mms.gov::7a06e97f-cf1e-4876-a6e7-0eb8f7f1b19a" providerId="AD" clId="Web-{33863F5C-86C1-FE65-58E1-9A879F71DFD1}" dt="2022-05-18T22:54:25.222" v="96" actId="20577"/>
        <pc:sldMkLst>
          <pc:docMk/>
          <pc:sldMk cId="1328175161" sldId="289"/>
        </pc:sldMkLst>
        <pc:spChg chg="mod">
          <ac:chgData name="Templin, Dane M" userId="S::templind@mms.gov::7a06e97f-cf1e-4876-a6e7-0eb8f7f1b19a" providerId="AD" clId="Web-{33863F5C-86C1-FE65-58E1-9A879F71DFD1}" dt="2022-05-18T22:54:25.222" v="96" actId="20577"/>
          <ac:spMkLst>
            <pc:docMk/>
            <pc:sldMk cId="1328175161" sldId="289"/>
            <ac:spMk id="3" creationId="{7E0627EC-FD99-4326-8DD6-BD57ABA416E5}"/>
          </ac:spMkLst>
        </pc:spChg>
      </pc:sldChg>
      <pc:sldChg chg="modSp">
        <pc:chgData name="Templin, Dane M" userId="S::templind@mms.gov::7a06e97f-cf1e-4876-a6e7-0eb8f7f1b19a" providerId="AD" clId="Web-{33863F5C-86C1-FE65-58E1-9A879F71DFD1}" dt="2022-05-18T22:52:06.954" v="83" actId="20577"/>
        <pc:sldMkLst>
          <pc:docMk/>
          <pc:sldMk cId="760413431" sldId="292"/>
        </pc:sldMkLst>
        <pc:spChg chg="mod">
          <ac:chgData name="Templin, Dane M" userId="S::templind@mms.gov::7a06e97f-cf1e-4876-a6e7-0eb8f7f1b19a" providerId="AD" clId="Web-{33863F5C-86C1-FE65-58E1-9A879F71DFD1}" dt="2022-05-18T22:52:06.954" v="83" actId="20577"/>
          <ac:spMkLst>
            <pc:docMk/>
            <pc:sldMk cId="760413431" sldId="292"/>
            <ac:spMk id="3" creationId="{01703D87-827C-44BF-928F-53B7A564B2B6}"/>
          </ac:spMkLst>
        </pc:spChg>
      </pc:sldChg>
      <pc:sldChg chg="modSp">
        <pc:chgData name="Templin, Dane M" userId="S::templind@mms.gov::7a06e97f-cf1e-4876-a6e7-0eb8f7f1b19a" providerId="AD" clId="Web-{33863F5C-86C1-FE65-58E1-9A879F71DFD1}" dt="2022-05-18T22:54:53.332" v="98" actId="20577"/>
        <pc:sldMkLst>
          <pc:docMk/>
          <pc:sldMk cId="1025312764" sldId="753"/>
        </pc:sldMkLst>
        <pc:spChg chg="mod">
          <ac:chgData name="Templin, Dane M" userId="S::templind@mms.gov::7a06e97f-cf1e-4876-a6e7-0eb8f7f1b19a" providerId="AD" clId="Web-{33863F5C-86C1-FE65-58E1-9A879F71DFD1}" dt="2022-05-18T22:54:53.332" v="98" actId="20577"/>
          <ac:spMkLst>
            <pc:docMk/>
            <pc:sldMk cId="1025312764" sldId="753"/>
            <ac:spMk id="3" creationId="{A04721BD-F850-49F8-8C93-C7E00EF32BFD}"/>
          </ac:spMkLst>
        </pc:spChg>
      </pc:sldChg>
      <pc:sldChg chg="modSp">
        <pc:chgData name="Templin, Dane M" userId="S::templind@mms.gov::7a06e97f-cf1e-4876-a6e7-0eb8f7f1b19a" providerId="AD" clId="Web-{33863F5C-86C1-FE65-58E1-9A879F71DFD1}" dt="2022-05-18T22:55:52.582" v="135" actId="20577"/>
        <pc:sldMkLst>
          <pc:docMk/>
          <pc:sldMk cId="2699352133" sldId="754"/>
        </pc:sldMkLst>
        <pc:spChg chg="mod">
          <ac:chgData name="Templin, Dane M" userId="S::templind@mms.gov::7a06e97f-cf1e-4876-a6e7-0eb8f7f1b19a" providerId="AD" clId="Web-{33863F5C-86C1-FE65-58E1-9A879F71DFD1}" dt="2022-05-18T22:55:52.582" v="135" actId="20577"/>
          <ac:spMkLst>
            <pc:docMk/>
            <pc:sldMk cId="2699352133" sldId="754"/>
            <ac:spMk id="6" creationId="{98C73BDA-311E-4608-A9EF-EF9C84E5B269}"/>
          </ac:spMkLst>
        </pc:spChg>
      </pc:sldChg>
      <pc:sldChg chg="modSp">
        <pc:chgData name="Templin, Dane M" userId="S::templind@mms.gov::7a06e97f-cf1e-4876-a6e7-0eb8f7f1b19a" providerId="AD" clId="Web-{33863F5C-86C1-FE65-58E1-9A879F71DFD1}" dt="2022-05-18T23:03:25.838" v="137" actId="20577"/>
        <pc:sldMkLst>
          <pc:docMk/>
          <pc:sldMk cId="2091477005" sldId="755"/>
        </pc:sldMkLst>
        <pc:spChg chg="mod">
          <ac:chgData name="Templin, Dane M" userId="S::templind@mms.gov::7a06e97f-cf1e-4876-a6e7-0eb8f7f1b19a" providerId="AD" clId="Web-{33863F5C-86C1-FE65-58E1-9A879F71DFD1}" dt="2022-05-18T23:03:25.838" v="137" actId="20577"/>
          <ac:spMkLst>
            <pc:docMk/>
            <pc:sldMk cId="2091477005" sldId="755"/>
            <ac:spMk id="7" creationId="{634300B2-0C8E-4468-B39A-5C6BBF4DE27B}"/>
          </ac:spMkLst>
        </pc:spChg>
      </pc:sldChg>
      <pc:sldChg chg="modSp">
        <pc:chgData name="Templin, Dane M" userId="S::templind@mms.gov::7a06e97f-cf1e-4876-a6e7-0eb8f7f1b19a" providerId="AD" clId="Web-{33863F5C-86C1-FE65-58E1-9A879F71DFD1}" dt="2022-05-18T23:04:06.511" v="140" actId="20577"/>
        <pc:sldMkLst>
          <pc:docMk/>
          <pc:sldMk cId="1354663200" sldId="756"/>
        </pc:sldMkLst>
        <pc:spChg chg="mod">
          <ac:chgData name="Templin, Dane M" userId="S::templind@mms.gov::7a06e97f-cf1e-4876-a6e7-0eb8f7f1b19a" providerId="AD" clId="Web-{33863F5C-86C1-FE65-58E1-9A879F71DFD1}" dt="2022-05-18T23:03:31.745" v="138" actId="20577"/>
          <ac:spMkLst>
            <pc:docMk/>
            <pc:sldMk cId="1354663200" sldId="756"/>
            <ac:spMk id="2" creationId="{3CE80F6D-42F6-4F57-969F-9FC334BB55D9}"/>
          </ac:spMkLst>
        </pc:spChg>
        <pc:spChg chg="mod">
          <ac:chgData name="Templin, Dane M" userId="S::templind@mms.gov::7a06e97f-cf1e-4876-a6e7-0eb8f7f1b19a" providerId="AD" clId="Web-{33863F5C-86C1-FE65-58E1-9A879F71DFD1}" dt="2022-05-18T23:04:06.511" v="140" actId="20577"/>
          <ac:spMkLst>
            <pc:docMk/>
            <pc:sldMk cId="1354663200" sldId="756"/>
            <ac:spMk id="3" creationId="{0D7C0D46-6CF7-478A-89BD-17C6C4605A15}"/>
          </ac:spMkLst>
        </pc:spChg>
      </pc:sldChg>
      <pc:sldChg chg="modSp">
        <pc:chgData name="Templin, Dane M" userId="S::templind@mms.gov::7a06e97f-cf1e-4876-a6e7-0eb8f7f1b19a" providerId="AD" clId="Web-{33863F5C-86C1-FE65-58E1-9A879F71DFD1}" dt="2022-05-18T23:05:25.590" v="142" actId="20577"/>
        <pc:sldMkLst>
          <pc:docMk/>
          <pc:sldMk cId="859785296" sldId="764"/>
        </pc:sldMkLst>
        <pc:spChg chg="mod">
          <ac:chgData name="Templin, Dane M" userId="S::templind@mms.gov::7a06e97f-cf1e-4876-a6e7-0eb8f7f1b19a" providerId="AD" clId="Web-{33863F5C-86C1-FE65-58E1-9A879F71DFD1}" dt="2022-05-18T23:05:25.590" v="142" actId="20577"/>
          <ac:spMkLst>
            <pc:docMk/>
            <pc:sldMk cId="859785296" sldId="764"/>
            <ac:spMk id="3" creationId="{F5E663FF-455F-4499-947D-5BAC282D9023}"/>
          </ac:spMkLst>
        </pc:spChg>
      </pc:sldChg>
      <pc:sldChg chg="modSp">
        <pc:chgData name="Templin, Dane M" userId="S::templind@mms.gov::7a06e97f-cf1e-4876-a6e7-0eb8f7f1b19a" providerId="AD" clId="Web-{33863F5C-86C1-FE65-58E1-9A879F71DFD1}" dt="2022-05-18T23:06:59.169" v="146" actId="20577"/>
        <pc:sldMkLst>
          <pc:docMk/>
          <pc:sldMk cId="30269126" sldId="766"/>
        </pc:sldMkLst>
        <pc:spChg chg="mod">
          <ac:chgData name="Templin, Dane M" userId="S::templind@mms.gov::7a06e97f-cf1e-4876-a6e7-0eb8f7f1b19a" providerId="AD" clId="Web-{33863F5C-86C1-FE65-58E1-9A879F71DFD1}" dt="2022-05-18T23:06:59.169" v="146" actId="20577"/>
          <ac:spMkLst>
            <pc:docMk/>
            <pc:sldMk cId="30269126" sldId="766"/>
            <ac:spMk id="7" creationId="{42183C3A-637B-466D-9BEF-A7B7D788FB96}"/>
          </ac:spMkLst>
        </pc:spChg>
      </pc:sldChg>
    </pc:docChg>
  </pc:docChgLst>
  <pc:docChgLst>
    <pc:chgData name="Smith, Yvette" userId="S::smithy@mms.gov::03d4a1a0-9698-433f-a068-796aaf5746d3" providerId="AD" clId="Web-{5A8AF59F-95BD-926A-12E2-E62B115B0EFA}"/>
    <pc:docChg chg="mod">
      <pc:chgData name="Smith, Yvette" userId="S::smithy@mms.gov::03d4a1a0-9698-433f-a068-796aaf5746d3" providerId="AD" clId="Web-{5A8AF59F-95BD-926A-12E2-E62B115B0EFA}" dt="2022-05-18T21:15:00.325" v="5"/>
      <pc:docMkLst>
        <pc:docMk/>
      </pc:docMkLst>
      <pc:sldChg chg="addCm modCm">
        <pc:chgData name="Smith, Yvette" userId="S::smithy@mms.gov::03d4a1a0-9698-433f-a068-796aaf5746d3" providerId="AD" clId="Web-{5A8AF59F-95BD-926A-12E2-E62B115B0EFA}" dt="2022-05-18T21:07:04.444" v="2"/>
        <pc:sldMkLst>
          <pc:docMk/>
          <pc:sldMk cId="1952050087" sldId="286"/>
        </pc:sldMkLst>
      </pc:sldChg>
      <pc:sldChg chg="addCm">
        <pc:chgData name="Smith, Yvette" userId="S::smithy@mms.gov::03d4a1a0-9698-433f-a068-796aaf5746d3" providerId="AD" clId="Web-{5A8AF59F-95BD-926A-12E2-E62B115B0EFA}" dt="2022-05-18T21:10:36.103" v="3"/>
        <pc:sldMkLst>
          <pc:docMk/>
          <pc:sldMk cId="1025312764" sldId="753"/>
        </pc:sldMkLst>
      </pc:sldChg>
      <pc:sldChg chg="addCm modCm">
        <pc:chgData name="Smith, Yvette" userId="S::smithy@mms.gov::03d4a1a0-9698-433f-a068-796aaf5746d3" providerId="AD" clId="Web-{5A8AF59F-95BD-926A-12E2-E62B115B0EFA}" dt="2022-05-18T21:15:00.325" v="5"/>
        <pc:sldMkLst>
          <pc:docMk/>
          <pc:sldMk cId="306034868" sldId="763"/>
        </pc:sldMkLst>
      </pc:sldChg>
    </pc:docChg>
  </pc:docChgLst>
  <pc:docChgLst>
    <pc:chgData name="Garza, Karen KEG" userId="S::garzak@mms.gov::0d2c2521-a681-4dc5-a7f3-41971ca49a90" providerId="AD" clId="Web-{C51ED4BF-08D2-F9AA-C9D5-0E71FD2216F1}"/>
    <pc:docChg chg="mod modSld">
      <pc:chgData name="Garza, Karen KEG" userId="S::garzak@mms.gov::0d2c2521-a681-4dc5-a7f3-41971ca49a90" providerId="AD" clId="Web-{C51ED4BF-08D2-F9AA-C9D5-0E71FD2216F1}" dt="2022-05-26T16:25:57.897" v="330" actId="20577"/>
      <pc:docMkLst>
        <pc:docMk/>
      </pc:docMkLst>
      <pc:sldChg chg="addCm">
        <pc:chgData name="Garza, Karen KEG" userId="S::garzak@mms.gov::0d2c2521-a681-4dc5-a7f3-41971ca49a90" providerId="AD" clId="Web-{C51ED4BF-08D2-F9AA-C9D5-0E71FD2216F1}" dt="2022-05-26T15:42:27.892" v="1"/>
        <pc:sldMkLst>
          <pc:docMk/>
          <pc:sldMk cId="1025312764" sldId="753"/>
        </pc:sldMkLst>
      </pc:sldChg>
      <pc:sldChg chg="delSp modSp">
        <pc:chgData name="Garza, Karen KEG" userId="S::garzak@mms.gov::0d2c2521-a681-4dc5-a7f3-41971ca49a90" providerId="AD" clId="Web-{C51ED4BF-08D2-F9AA-C9D5-0E71FD2216F1}" dt="2022-05-26T16:04:57.801" v="252" actId="14100"/>
        <pc:sldMkLst>
          <pc:docMk/>
          <pc:sldMk cId="599700042" sldId="770"/>
        </pc:sldMkLst>
        <pc:spChg chg="mod">
          <ac:chgData name="Garza, Karen KEG" userId="S::garzak@mms.gov::0d2c2521-a681-4dc5-a7f3-41971ca49a90" providerId="AD" clId="Web-{C51ED4BF-08D2-F9AA-C9D5-0E71FD2216F1}" dt="2022-05-26T16:04:57.801" v="252" actId="14100"/>
          <ac:spMkLst>
            <pc:docMk/>
            <pc:sldMk cId="599700042" sldId="770"/>
            <ac:spMk id="3" creationId="{F5E663FF-455F-4499-947D-5BAC282D9023}"/>
          </ac:spMkLst>
        </pc:spChg>
        <pc:spChg chg="del mod">
          <ac:chgData name="Garza, Karen KEG" userId="S::garzak@mms.gov::0d2c2521-a681-4dc5-a7f3-41971ca49a90" providerId="AD" clId="Web-{C51ED4BF-08D2-F9AA-C9D5-0E71FD2216F1}" dt="2022-05-26T16:04:51.973" v="251"/>
          <ac:spMkLst>
            <pc:docMk/>
            <pc:sldMk cId="599700042" sldId="770"/>
            <ac:spMk id="7" creationId="{42183C3A-637B-466D-9BEF-A7B7D788FB96}"/>
          </ac:spMkLst>
        </pc:spChg>
      </pc:sldChg>
      <pc:sldChg chg="delSp modSp">
        <pc:chgData name="Garza, Karen KEG" userId="S::garzak@mms.gov::0d2c2521-a681-4dc5-a7f3-41971ca49a90" providerId="AD" clId="Web-{C51ED4BF-08D2-F9AA-C9D5-0E71FD2216F1}" dt="2022-05-26T16:05:39.645" v="259" actId="14100"/>
        <pc:sldMkLst>
          <pc:docMk/>
          <pc:sldMk cId="2734581357" sldId="771"/>
        </pc:sldMkLst>
        <pc:spChg chg="mod">
          <ac:chgData name="Garza, Karen KEG" userId="S::garzak@mms.gov::0d2c2521-a681-4dc5-a7f3-41971ca49a90" providerId="AD" clId="Web-{C51ED4BF-08D2-F9AA-C9D5-0E71FD2216F1}" dt="2022-05-26T16:05:39.645" v="259" actId="14100"/>
          <ac:spMkLst>
            <pc:docMk/>
            <pc:sldMk cId="2734581357" sldId="771"/>
            <ac:spMk id="3" creationId="{F5E663FF-455F-4499-947D-5BAC282D9023}"/>
          </ac:spMkLst>
        </pc:spChg>
        <pc:spChg chg="del mod">
          <ac:chgData name="Garza, Karen KEG" userId="S::garzak@mms.gov::0d2c2521-a681-4dc5-a7f3-41971ca49a90" providerId="AD" clId="Web-{C51ED4BF-08D2-F9AA-C9D5-0E71FD2216F1}" dt="2022-05-26T16:05:33.833" v="258"/>
          <ac:spMkLst>
            <pc:docMk/>
            <pc:sldMk cId="2734581357" sldId="771"/>
            <ac:spMk id="7" creationId="{42183C3A-637B-466D-9BEF-A7B7D788FB96}"/>
          </ac:spMkLst>
        </pc:spChg>
      </pc:sldChg>
      <pc:sldChg chg="addSp delSp modSp">
        <pc:chgData name="Garza, Karen KEG" userId="S::garzak@mms.gov::0d2c2521-a681-4dc5-a7f3-41971ca49a90" providerId="AD" clId="Web-{C51ED4BF-08D2-F9AA-C9D5-0E71FD2216F1}" dt="2022-05-26T16:07:00.162" v="268" actId="14100"/>
        <pc:sldMkLst>
          <pc:docMk/>
          <pc:sldMk cId="1504094519" sldId="772"/>
        </pc:sldMkLst>
        <pc:spChg chg="mod">
          <ac:chgData name="Garza, Karen KEG" userId="S::garzak@mms.gov::0d2c2521-a681-4dc5-a7f3-41971ca49a90" providerId="AD" clId="Web-{C51ED4BF-08D2-F9AA-C9D5-0E71FD2216F1}" dt="2022-05-26T16:07:00.162" v="268" actId="14100"/>
          <ac:spMkLst>
            <pc:docMk/>
            <pc:sldMk cId="1504094519" sldId="772"/>
            <ac:spMk id="3" creationId="{F5E663FF-455F-4499-947D-5BAC282D9023}"/>
          </ac:spMkLst>
        </pc:spChg>
        <pc:spChg chg="add del mod">
          <ac:chgData name="Garza, Karen KEG" userId="S::garzak@mms.gov::0d2c2521-a681-4dc5-a7f3-41971ca49a90" providerId="AD" clId="Web-{C51ED4BF-08D2-F9AA-C9D5-0E71FD2216F1}" dt="2022-05-26T16:06:51.959" v="266"/>
          <ac:spMkLst>
            <pc:docMk/>
            <pc:sldMk cId="1504094519" sldId="772"/>
            <ac:spMk id="6" creationId="{300BED6E-3ACE-D691-2700-2384A187FA80}"/>
          </ac:spMkLst>
        </pc:spChg>
        <pc:spChg chg="del mod">
          <ac:chgData name="Garza, Karen KEG" userId="S::garzak@mms.gov::0d2c2521-a681-4dc5-a7f3-41971ca49a90" providerId="AD" clId="Web-{C51ED4BF-08D2-F9AA-C9D5-0E71FD2216F1}" dt="2022-05-26T16:06:48.240" v="265"/>
          <ac:spMkLst>
            <pc:docMk/>
            <pc:sldMk cId="1504094519" sldId="772"/>
            <ac:spMk id="7" creationId="{42183C3A-637B-466D-9BEF-A7B7D788FB96}"/>
          </ac:spMkLst>
        </pc:spChg>
      </pc:sldChg>
      <pc:sldChg chg="modSp">
        <pc:chgData name="Garza, Karen KEG" userId="S::garzak@mms.gov::0d2c2521-a681-4dc5-a7f3-41971ca49a90" providerId="AD" clId="Web-{C51ED4BF-08D2-F9AA-C9D5-0E71FD2216F1}" dt="2022-05-26T16:25:33.271" v="322" actId="20577"/>
        <pc:sldMkLst>
          <pc:docMk/>
          <pc:sldMk cId="3544354577" sldId="773"/>
        </pc:sldMkLst>
        <pc:spChg chg="mod">
          <ac:chgData name="Garza, Karen KEG" userId="S::garzak@mms.gov::0d2c2521-a681-4dc5-a7f3-41971ca49a90" providerId="AD" clId="Web-{C51ED4BF-08D2-F9AA-C9D5-0E71FD2216F1}" dt="2022-05-26T15:50:58.805" v="107" actId="20577"/>
          <ac:spMkLst>
            <pc:docMk/>
            <pc:sldMk cId="3544354577" sldId="773"/>
            <ac:spMk id="2" creationId="{0A8CB74A-B477-4AC2-956C-6EAB62FCC01A}"/>
          </ac:spMkLst>
        </pc:spChg>
        <pc:spChg chg="mod">
          <ac:chgData name="Garza, Karen KEG" userId="S::garzak@mms.gov::0d2c2521-a681-4dc5-a7f3-41971ca49a90" providerId="AD" clId="Web-{C51ED4BF-08D2-F9AA-C9D5-0E71FD2216F1}" dt="2022-05-26T16:25:33.271" v="322" actId="20577"/>
          <ac:spMkLst>
            <pc:docMk/>
            <pc:sldMk cId="3544354577" sldId="773"/>
            <ac:spMk id="7" creationId="{42183C3A-637B-466D-9BEF-A7B7D788FB96}"/>
          </ac:spMkLst>
        </pc:spChg>
        <pc:spChg chg="mod">
          <ac:chgData name="Garza, Karen KEG" userId="S::garzak@mms.gov::0d2c2521-a681-4dc5-a7f3-41971ca49a90" providerId="AD" clId="Web-{C51ED4BF-08D2-F9AA-C9D5-0E71FD2216F1}" dt="2022-05-26T15:51:31.478" v="108" actId="14100"/>
          <ac:spMkLst>
            <pc:docMk/>
            <pc:sldMk cId="3544354577" sldId="773"/>
            <ac:spMk id="10" creationId="{0115998C-0FE1-440B-B8DC-DA163528572D}"/>
          </ac:spMkLst>
        </pc:spChg>
      </pc:sldChg>
      <pc:sldChg chg="addSp delSp modSp">
        <pc:chgData name="Garza, Karen KEG" userId="S::garzak@mms.gov::0d2c2521-a681-4dc5-a7f3-41971ca49a90" providerId="AD" clId="Web-{C51ED4BF-08D2-F9AA-C9D5-0E71FD2216F1}" dt="2022-05-26T16:09:09.523" v="287" actId="20577"/>
        <pc:sldMkLst>
          <pc:docMk/>
          <pc:sldMk cId="4037135281" sldId="774"/>
        </pc:sldMkLst>
        <pc:spChg chg="mod">
          <ac:chgData name="Garza, Karen KEG" userId="S::garzak@mms.gov::0d2c2521-a681-4dc5-a7f3-41971ca49a90" providerId="AD" clId="Web-{C51ED4BF-08D2-F9AA-C9D5-0E71FD2216F1}" dt="2022-05-26T16:09:09.523" v="287" actId="20577"/>
          <ac:spMkLst>
            <pc:docMk/>
            <pc:sldMk cId="4037135281" sldId="774"/>
            <ac:spMk id="3" creationId="{F5E663FF-455F-4499-947D-5BAC282D9023}"/>
          </ac:spMkLst>
        </pc:spChg>
        <pc:spChg chg="add del mod">
          <ac:chgData name="Garza, Karen KEG" userId="S::garzak@mms.gov::0d2c2521-a681-4dc5-a7f3-41971ca49a90" providerId="AD" clId="Web-{C51ED4BF-08D2-F9AA-C9D5-0E71FD2216F1}" dt="2022-05-26T16:08:28.601" v="279"/>
          <ac:spMkLst>
            <pc:docMk/>
            <pc:sldMk cId="4037135281" sldId="774"/>
            <ac:spMk id="6" creationId="{AB9BF244-B636-C2C0-C7F2-3C6626FC9BFC}"/>
          </ac:spMkLst>
        </pc:spChg>
        <pc:spChg chg="del mod">
          <ac:chgData name="Garza, Karen KEG" userId="S::garzak@mms.gov::0d2c2521-a681-4dc5-a7f3-41971ca49a90" providerId="AD" clId="Web-{C51ED4BF-08D2-F9AA-C9D5-0E71FD2216F1}" dt="2022-05-26T16:08:25.820" v="278"/>
          <ac:spMkLst>
            <pc:docMk/>
            <pc:sldMk cId="4037135281" sldId="774"/>
            <ac:spMk id="7" creationId="{42183C3A-637B-466D-9BEF-A7B7D788FB96}"/>
          </ac:spMkLst>
        </pc:spChg>
      </pc:sldChg>
      <pc:sldChg chg="modSp">
        <pc:chgData name="Garza, Karen KEG" userId="S::garzak@mms.gov::0d2c2521-a681-4dc5-a7f3-41971ca49a90" providerId="AD" clId="Web-{C51ED4BF-08D2-F9AA-C9D5-0E71FD2216F1}" dt="2022-05-26T16:21:35.096" v="311" actId="20577"/>
        <pc:sldMkLst>
          <pc:docMk/>
          <pc:sldMk cId="305871834" sldId="775"/>
        </pc:sldMkLst>
        <pc:spChg chg="mod">
          <ac:chgData name="Garza, Karen KEG" userId="S::garzak@mms.gov::0d2c2521-a681-4dc5-a7f3-41971ca49a90" providerId="AD" clId="Web-{C51ED4BF-08D2-F9AA-C9D5-0E71FD2216F1}" dt="2022-05-26T16:20:57.924" v="309" actId="20577"/>
          <ac:spMkLst>
            <pc:docMk/>
            <pc:sldMk cId="305871834" sldId="775"/>
            <ac:spMk id="3" creationId="{F5E663FF-455F-4499-947D-5BAC282D9023}"/>
          </ac:spMkLst>
        </pc:spChg>
        <pc:spChg chg="mod">
          <ac:chgData name="Garza, Karen KEG" userId="S::garzak@mms.gov::0d2c2521-a681-4dc5-a7f3-41971ca49a90" providerId="AD" clId="Web-{C51ED4BF-08D2-F9AA-C9D5-0E71FD2216F1}" dt="2022-05-26T16:21:35.096" v="311" actId="20577"/>
          <ac:spMkLst>
            <pc:docMk/>
            <pc:sldMk cId="305871834" sldId="775"/>
            <ac:spMk id="7" creationId="{42183C3A-637B-466D-9BEF-A7B7D788FB96}"/>
          </ac:spMkLst>
        </pc:spChg>
      </pc:sldChg>
      <pc:sldChg chg="modSp">
        <pc:chgData name="Garza, Karen KEG" userId="S::garzak@mms.gov::0d2c2521-a681-4dc5-a7f3-41971ca49a90" providerId="AD" clId="Web-{C51ED4BF-08D2-F9AA-C9D5-0E71FD2216F1}" dt="2022-05-26T16:25:21.646" v="317" actId="20577"/>
        <pc:sldMkLst>
          <pc:docMk/>
          <pc:sldMk cId="3807424423" sldId="776"/>
        </pc:sldMkLst>
        <pc:spChg chg="mod">
          <ac:chgData name="Garza, Karen KEG" userId="S::garzak@mms.gov::0d2c2521-a681-4dc5-a7f3-41971ca49a90" providerId="AD" clId="Web-{C51ED4BF-08D2-F9AA-C9D5-0E71FD2216F1}" dt="2022-05-26T16:25:21.646" v="317" actId="20577"/>
          <ac:spMkLst>
            <pc:docMk/>
            <pc:sldMk cId="3807424423" sldId="776"/>
            <ac:spMk id="3" creationId="{F5E663FF-455F-4499-947D-5BAC282D9023}"/>
          </ac:spMkLst>
        </pc:spChg>
        <pc:spChg chg="mod">
          <ac:chgData name="Garza, Karen KEG" userId="S::garzak@mms.gov::0d2c2521-a681-4dc5-a7f3-41971ca49a90" providerId="AD" clId="Web-{C51ED4BF-08D2-F9AA-C9D5-0E71FD2216F1}" dt="2022-05-26T15:49:13.898" v="75" actId="20577"/>
          <ac:spMkLst>
            <pc:docMk/>
            <pc:sldMk cId="3807424423" sldId="776"/>
            <ac:spMk id="6" creationId="{425554A9-D8F2-4C08-9483-313DEC66A945}"/>
          </ac:spMkLst>
        </pc:spChg>
      </pc:sldChg>
      <pc:sldChg chg="modSp">
        <pc:chgData name="Garza, Karen KEG" userId="S::garzak@mms.gov::0d2c2521-a681-4dc5-a7f3-41971ca49a90" providerId="AD" clId="Web-{C51ED4BF-08D2-F9AA-C9D5-0E71FD2216F1}" dt="2022-05-26T16:20:46.611" v="308" actId="20577"/>
        <pc:sldMkLst>
          <pc:docMk/>
          <pc:sldMk cId="141160567" sldId="779"/>
        </pc:sldMkLst>
        <pc:spChg chg="mod">
          <ac:chgData name="Garza, Karen KEG" userId="S::garzak@mms.gov::0d2c2521-a681-4dc5-a7f3-41971ca49a90" providerId="AD" clId="Web-{C51ED4BF-08D2-F9AA-C9D5-0E71FD2216F1}" dt="2022-05-26T16:20:38.345" v="307" actId="20577"/>
          <ac:spMkLst>
            <pc:docMk/>
            <pc:sldMk cId="141160567" sldId="779"/>
            <ac:spMk id="3" creationId="{F5E663FF-455F-4499-947D-5BAC282D9023}"/>
          </ac:spMkLst>
        </pc:spChg>
        <pc:spChg chg="mod">
          <ac:chgData name="Garza, Karen KEG" userId="S::garzak@mms.gov::0d2c2521-a681-4dc5-a7f3-41971ca49a90" providerId="AD" clId="Web-{C51ED4BF-08D2-F9AA-C9D5-0E71FD2216F1}" dt="2022-05-26T16:20:46.611" v="308" actId="20577"/>
          <ac:spMkLst>
            <pc:docMk/>
            <pc:sldMk cId="141160567" sldId="779"/>
            <ac:spMk id="7" creationId="{42183C3A-637B-466D-9BEF-A7B7D788FB96}"/>
          </ac:spMkLst>
        </pc:spChg>
      </pc:sldChg>
      <pc:sldChg chg="modSp">
        <pc:chgData name="Garza, Karen KEG" userId="S::garzak@mms.gov::0d2c2521-a681-4dc5-a7f3-41971ca49a90" providerId="AD" clId="Web-{C51ED4BF-08D2-F9AA-C9D5-0E71FD2216F1}" dt="2022-05-26T16:25:41.303" v="325" actId="20577"/>
        <pc:sldMkLst>
          <pc:docMk/>
          <pc:sldMk cId="1538174525" sldId="780"/>
        </pc:sldMkLst>
        <pc:spChg chg="mod">
          <ac:chgData name="Garza, Karen KEG" userId="S::garzak@mms.gov::0d2c2521-a681-4dc5-a7f3-41971ca49a90" providerId="AD" clId="Web-{C51ED4BF-08D2-F9AA-C9D5-0E71FD2216F1}" dt="2022-05-26T16:13:44.386" v="302" actId="1076"/>
          <ac:spMkLst>
            <pc:docMk/>
            <pc:sldMk cId="1538174525" sldId="780"/>
            <ac:spMk id="2" creationId="{0A8CB74A-B477-4AC2-956C-6EAB62FCC01A}"/>
          </ac:spMkLst>
        </pc:spChg>
        <pc:spChg chg="mod">
          <ac:chgData name="Garza, Karen KEG" userId="S::garzak@mms.gov::0d2c2521-a681-4dc5-a7f3-41971ca49a90" providerId="AD" clId="Web-{C51ED4BF-08D2-F9AA-C9D5-0E71FD2216F1}" dt="2022-05-26T16:25:41.303" v="325" actId="20577"/>
          <ac:spMkLst>
            <pc:docMk/>
            <pc:sldMk cId="1538174525" sldId="780"/>
            <ac:spMk id="3" creationId="{F5E663FF-455F-4499-947D-5BAC282D9023}"/>
          </ac:spMkLst>
        </pc:spChg>
        <pc:spChg chg="mod">
          <ac:chgData name="Garza, Karen KEG" userId="S::garzak@mms.gov::0d2c2521-a681-4dc5-a7f3-41971ca49a90" providerId="AD" clId="Web-{C51ED4BF-08D2-F9AA-C9D5-0E71FD2216F1}" dt="2022-05-26T15:54:55.606" v="185" actId="20577"/>
          <ac:spMkLst>
            <pc:docMk/>
            <pc:sldMk cId="1538174525" sldId="780"/>
            <ac:spMk id="7" creationId="{42183C3A-637B-466D-9BEF-A7B7D788FB96}"/>
          </ac:spMkLst>
        </pc:spChg>
      </pc:sldChg>
      <pc:sldChg chg="modSp">
        <pc:chgData name="Garza, Karen KEG" userId="S::garzak@mms.gov::0d2c2521-a681-4dc5-a7f3-41971ca49a90" providerId="AD" clId="Web-{C51ED4BF-08D2-F9AA-C9D5-0E71FD2216F1}" dt="2022-05-26T16:25:57.897" v="330" actId="20577"/>
        <pc:sldMkLst>
          <pc:docMk/>
          <pc:sldMk cId="3671126792" sldId="781"/>
        </pc:sldMkLst>
        <pc:spChg chg="mod">
          <ac:chgData name="Garza, Karen KEG" userId="S::garzak@mms.gov::0d2c2521-a681-4dc5-a7f3-41971ca49a90" providerId="AD" clId="Web-{C51ED4BF-08D2-F9AA-C9D5-0E71FD2216F1}" dt="2022-05-26T16:14:18.324" v="303" actId="1076"/>
          <ac:spMkLst>
            <pc:docMk/>
            <pc:sldMk cId="3671126792" sldId="781"/>
            <ac:spMk id="2" creationId="{0A8CB74A-B477-4AC2-956C-6EAB62FCC01A}"/>
          </ac:spMkLst>
        </pc:spChg>
        <pc:spChg chg="mod">
          <ac:chgData name="Garza, Karen KEG" userId="S::garzak@mms.gov::0d2c2521-a681-4dc5-a7f3-41971ca49a90" providerId="AD" clId="Web-{C51ED4BF-08D2-F9AA-C9D5-0E71FD2216F1}" dt="2022-05-26T16:25:57.897" v="330" actId="20577"/>
          <ac:spMkLst>
            <pc:docMk/>
            <pc:sldMk cId="3671126792" sldId="781"/>
            <ac:spMk id="7" creationId="{42183C3A-637B-466D-9BEF-A7B7D788FB96}"/>
          </ac:spMkLst>
        </pc:spChg>
      </pc:sldChg>
      <pc:sldChg chg="modSp">
        <pc:chgData name="Garza, Karen KEG" userId="S::garzak@mms.gov::0d2c2521-a681-4dc5-a7f3-41971ca49a90" providerId="AD" clId="Web-{C51ED4BF-08D2-F9AA-C9D5-0E71FD2216F1}" dt="2022-05-26T16:17:55.937" v="305" actId="20577"/>
        <pc:sldMkLst>
          <pc:docMk/>
          <pc:sldMk cId="835207324" sldId="782"/>
        </pc:sldMkLst>
        <pc:spChg chg="mod">
          <ac:chgData name="Garza, Karen KEG" userId="S::garzak@mms.gov::0d2c2521-a681-4dc5-a7f3-41971ca49a90" providerId="AD" clId="Web-{C51ED4BF-08D2-F9AA-C9D5-0E71FD2216F1}" dt="2022-05-26T16:17:55.937" v="305" actId="20577"/>
          <ac:spMkLst>
            <pc:docMk/>
            <pc:sldMk cId="835207324" sldId="782"/>
            <ac:spMk id="9" creationId="{37EA2231-B7FA-4AA9-94E2-EDFDBABDAEFB}"/>
          </ac:spMkLst>
        </pc:spChg>
      </pc:sldChg>
      <pc:sldChg chg="modSp">
        <pc:chgData name="Garza, Karen KEG" userId="S::garzak@mms.gov::0d2c2521-a681-4dc5-a7f3-41971ca49a90" providerId="AD" clId="Web-{C51ED4BF-08D2-F9AA-C9D5-0E71FD2216F1}" dt="2022-05-26T15:50:23.368" v="104" actId="20577"/>
        <pc:sldMkLst>
          <pc:docMk/>
          <pc:sldMk cId="2182332435" sldId="783"/>
        </pc:sldMkLst>
        <pc:spChg chg="mod">
          <ac:chgData name="Garza, Karen KEG" userId="S::garzak@mms.gov::0d2c2521-a681-4dc5-a7f3-41971ca49a90" providerId="AD" clId="Web-{C51ED4BF-08D2-F9AA-C9D5-0E71FD2216F1}" dt="2022-05-26T15:50:23.368" v="104" actId="20577"/>
          <ac:spMkLst>
            <pc:docMk/>
            <pc:sldMk cId="2182332435" sldId="783"/>
            <ac:spMk id="8" creationId="{ECE814DA-BE1C-4A2F-8161-D515BC47F4C3}"/>
          </ac:spMkLst>
        </pc:spChg>
      </pc:sldChg>
    </pc:docChg>
  </pc:docChgLst>
  <pc:docChgLst>
    <pc:chgData name="Schimke, Shawna D" userId="S::schimkes@mms.gov::68e87d07-89ef-45eb-9c59-ef5cd0c65a88" providerId="AD" clId="Web-{81611E57-0C29-DF7A-98EA-A14B5BFA8A35}"/>
    <pc:docChg chg="modSld">
      <pc:chgData name="Schimke, Shawna D" userId="S::schimkes@mms.gov::68e87d07-89ef-45eb-9c59-ef5cd0c65a88" providerId="AD" clId="Web-{81611E57-0C29-DF7A-98EA-A14B5BFA8A35}" dt="2022-06-10T12:33:08.977" v="2" actId="20577"/>
      <pc:docMkLst>
        <pc:docMk/>
      </pc:docMkLst>
      <pc:sldChg chg="modSp">
        <pc:chgData name="Schimke, Shawna D" userId="S::schimkes@mms.gov::68e87d07-89ef-45eb-9c59-ef5cd0c65a88" providerId="AD" clId="Web-{81611E57-0C29-DF7A-98EA-A14B5BFA8A35}" dt="2022-06-10T12:33:08.977" v="2" actId="20577"/>
        <pc:sldMkLst>
          <pc:docMk/>
          <pc:sldMk cId="929377886" sldId="767"/>
        </pc:sldMkLst>
        <pc:spChg chg="mod">
          <ac:chgData name="Schimke, Shawna D" userId="S::schimkes@mms.gov::68e87d07-89ef-45eb-9c59-ef5cd0c65a88" providerId="AD" clId="Web-{81611E57-0C29-DF7A-98EA-A14B5BFA8A35}" dt="2022-06-10T12:33:08.977" v="2" actId="20577"/>
          <ac:spMkLst>
            <pc:docMk/>
            <pc:sldMk cId="929377886" sldId="767"/>
            <ac:spMk id="3" creationId="{F5E663FF-455F-4499-947D-5BAC282D9023}"/>
          </ac:spMkLst>
        </pc:spChg>
      </pc:sldChg>
    </pc:docChg>
  </pc:docChgLst>
  <pc:docChgLst>
    <pc:chgData name="Schimke, Shawna D" userId="68e87d07-89ef-45eb-9c59-ef5cd0c65a88" providerId="ADAL" clId="{21574B84-AF97-4204-B1AC-E244B600F269}"/>
    <pc:docChg chg="undo custSel addSld delSld modSld">
      <pc:chgData name="Schimke, Shawna D" userId="68e87d07-89ef-45eb-9c59-ef5cd0c65a88" providerId="ADAL" clId="{21574B84-AF97-4204-B1AC-E244B600F269}" dt="2022-06-10T12:34:02.648" v="2717" actId="255"/>
      <pc:docMkLst>
        <pc:docMk/>
      </pc:docMkLst>
      <pc:sldChg chg="modSp mod">
        <pc:chgData name="Schimke, Shawna D" userId="68e87d07-89ef-45eb-9c59-ef5cd0c65a88" providerId="ADAL" clId="{21574B84-AF97-4204-B1AC-E244B600F269}" dt="2022-06-10T11:15:22.129" v="1450" actId="113"/>
        <pc:sldMkLst>
          <pc:docMk/>
          <pc:sldMk cId="1839160435" sldId="263"/>
        </pc:sldMkLst>
        <pc:spChg chg="mod">
          <ac:chgData name="Schimke, Shawna D" userId="68e87d07-89ef-45eb-9c59-ef5cd0c65a88" providerId="ADAL" clId="{21574B84-AF97-4204-B1AC-E244B600F269}" dt="2022-06-10T11:15:22.129" v="1450" actId="113"/>
          <ac:spMkLst>
            <pc:docMk/>
            <pc:sldMk cId="1839160435" sldId="263"/>
            <ac:spMk id="5" creationId="{5914047F-D986-469D-B0CD-A4F669525FA1}"/>
          </ac:spMkLst>
        </pc:spChg>
      </pc:sldChg>
      <pc:sldChg chg="modSp mod delCm modCm">
        <pc:chgData name="Schimke, Shawna D" userId="68e87d07-89ef-45eb-9c59-ef5cd0c65a88" providerId="ADAL" clId="{21574B84-AF97-4204-B1AC-E244B600F269}" dt="2022-06-10T11:24:25.739" v="1657" actId="20577"/>
        <pc:sldMkLst>
          <pc:docMk/>
          <pc:sldMk cId="1952050087" sldId="286"/>
        </pc:sldMkLst>
        <pc:spChg chg="mod">
          <ac:chgData name="Schimke, Shawna D" userId="68e87d07-89ef-45eb-9c59-ef5cd0c65a88" providerId="ADAL" clId="{21574B84-AF97-4204-B1AC-E244B600F269}" dt="2022-06-10T11:24:25.739" v="1657" actId="20577"/>
          <ac:spMkLst>
            <pc:docMk/>
            <pc:sldMk cId="1952050087" sldId="286"/>
            <ac:spMk id="3" creationId="{446AFFD2-6E47-4DC4-8151-5E4E5DFE684F}"/>
          </ac:spMkLst>
        </pc:spChg>
        <pc:spChg chg="mod">
          <ac:chgData name="Schimke, Shawna D" userId="68e87d07-89ef-45eb-9c59-ef5cd0c65a88" providerId="ADAL" clId="{21574B84-AF97-4204-B1AC-E244B600F269}" dt="2022-06-10T11:20:46.816" v="1582" actId="255"/>
          <ac:spMkLst>
            <pc:docMk/>
            <pc:sldMk cId="1952050087" sldId="286"/>
            <ac:spMk id="5" creationId="{37CF373E-67F3-4795-AC00-586CA6777AA6}"/>
          </ac:spMkLst>
        </pc:spChg>
        <pc:spChg chg="mod">
          <ac:chgData name="Schimke, Shawna D" userId="68e87d07-89ef-45eb-9c59-ef5cd0c65a88" providerId="ADAL" clId="{21574B84-AF97-4204-B1AC-E244B600F269}" dt="2022-06-10T11:19:45.172" v="1573" actId="403"/>
          <ac:spMkLst>
            <pc:docMk/>
            <pc:sldMk cId="1952050087" sldId="286"/>
            <ac:spMk id="6" creationId="{176E1464-D578-4F46-ABCE-BB04E4A6C43B}"/>
          </ac:spMkLst>
        </pc:spChg>
        <pc:spChg chg="mod">
          <ac:chgData name="Schimke, Shawna D" userId="68e87d07-89ef-45eb-9c59-ef5cd0c65a88" providerId="ADAL" clId="{21574B84-AF97-4204-B1AC-E244B600F269}" dt="2022-06-10T11:19:50.517" v="1577" actId="403"/>
          <ac:spMkLst>
            <pc:docMk/>
            <pc:sldMk cId="1952050087" sldId="286"/>
            <ac:spMk id="7" creationId="{680D00A4-7733-4E7D-88DC-8E6355AFAE90}"/>
          </ac:spMkLst>
        </pc:spChg>
      </pc:sldChg>
      <pc:sldChg chg="modSp mod">
        <pc:chgData name="Schimke, Shawna D" userId="68e87d07-89ef-45eb-9c59-ef5cd0c65a88" providerId="ADAL" clId="{21574B84-AF97-4204-B1AC-E244B600F269}" dt="2022-06-10T11:26:04.113" v="1665" actId="20577"/>
        <pc:sldMkLst>
          <pc:docMk/>
          <pc:sldMk cId="1328175161" sldId="289"/>
        </pc:sldMkLst>
        <pc:spChg chg="mod">
          <ac:chgData name="Schimke, Shawna D" userId="68e87d07-89ef-45eb-9c59-ef5cd0c65a88" providerId="ADAL" clId="{21574B84-AF97-4204-B1AC-E244B600F269}" dt="2022-05-26T13:27:03.312" v="496" actId="20577"/>
          <ac:spMkLst>
            <pc:docMk/>
            <pc:sldMk cId="1328175161" sldId="289"/>
            <ac:spMk id="2" creationId="{2304CB5C-0B23-440B-879F-4B1725B520F1}"/>
          </ac:spMkLst>
        </pc:spChg>
        <pc:spChg chg="mod">
          <ac:chgData name="Schimke, Shawna D" userId="68e87d07-89ef-45eb-9c59-ef5cd0c65a88" providerId="ADAL" clId="{21574B84-AF97-4204-B1AC-E244B600F269}" dt="2022-06-10T11:26:04.113" v="1665" actId="20577"/>
          <ac:spMkLst>
            <pc:docMk/>
            <pc:sldMk cId="1328175161" sldId="289"/>
            <ac:spMk id="3" creationId="{7E0627EC-FD99-4326-8DD6-BD57ABA416E5}"/>
          </ac:spMkLst>
        </pc:spChg>
      </pc:sldChg>
      <pc:sldChg chg="modSp mod">
        <pc:chgData name="Schimke, Shawna D" userId="68e87d07-89ef-45eb-9c59-ef5cd0c65a88" providerId="ADAL" clId="{21574B84-AF97-4204-B1AC-E244B600F269}" dt="2022-06-10T11:19:23.371" v="1571" actId="20577"/>
        <pc:sldMkLst>
          <pc:docMk/>
          <pc:sldMk cId="760413431" sldId="292"/>
        </pc:sldMkLst>
        <pc:spChg chg="mod">
          <ac:chgData name="Schimke, Shawna D" userId="68e87d07-89ef-45eb-9c59-ef5cd0c65a88" providerId="ADAL" clId="{21574B84-AF97-4204-B1AC-E244B600F269}" dt="2022-06-10T11:19:23.371" v="1571" actId="20577"/>
          <ac:spMkLst>
            <pc:docMk/>
            <pc:sldMk cId="760413431" sldId="292"/>
            <ac:spMk id="3" creationId="{01703D87-827C-44BF-928F-53B7A564B2B6}"/>
          </ac:spMkLst>
        </pc:spChg>
      </pc:sldChg>
      <pc:sldChg chg="modSp mod delCm modCm">
        <pc:chgData name="Schimke, Shawna D" userId="68e87d07-89ef-45eb-9c59-ef5cd0c65a88" providerId="ADAL" clId="{21574B84-AF97-4204-B1AC-E244B600F269}" dt="2022-06-10T11:29:08.899" v="1674"/>
        <pc:sldMkLst>
          <pc:docMk/>
          <pc:sldMk cId="1025312764" sldId="753"/>
        </pc:sldMkLst>
        <pc:spChg chg="mod">
          <ac:chgData name="Schimke, Shawna D" userId="68e87d07-89ef-45eb-9c59-ef5cd0c65a88" providerId="ADAL" clId="{21574B84-AF97-4204-B1AC-E244B600F269}" dt="2022-06-02T17:58:20.129" v="729" actId="6549"/>
          <ac:spMkLst>
            <pc:docMk/>
            <pc:sldMk cId="1025312764" sldId="753"/>
            <ac:spMk id="2" creationId="{1A6E287E-0405-4C9F-8D0B-B2F332B41B2E}"/>
          </ac:spMkLst>
        </pc:spChg>
        <pc:spChg chg="mod">
          <ac:chgData name="Schimke, Shawna D" userId="68e87d07-89ef-45eb-9c59-ef5cd0c65a88" providerId="ADAL" clId="{21574B84-AF97-4204-B1AC-E244B600F269}" dt="2022-05-26T14:09:13.401" v="634" actId="207"/>
          <ac:spMkLst>
            <pc:docMk/>
            <pc:sldMk cId="1025312764" sldId="753"/>
            <ac:spMk id="3" creationId="{A04721BD-F850-49F8-8C93-C7E00EF32BFD}"/>
          </ac:spMkLst>
        </pc:spChg>
      </pc:sldChg>
      <pc:sldChg chg="modSp mod">
        <pc:chgData name="Schimke, Shawna D" userId="68e87d07-89ef-45eb-9c59-ef5cd0c65a88" providerId="ADAL" clId="{21574B84-AF97-4204-B1AC-E244B600F269}" dt="2022-06-10T11:28:36.009" v="1672" actId="27636"/>
        <pc:sldMkLst>
          <pc:docMk/>
          <pc:sldMk cId="2699352133" sldId="754"/>
        </pc:sldMkLst>
        <pc:spChg chg="mod">
          <ac:chgData name="Schimke, Shawna D" userId="68e87d07-89ef-45eb-9c59-ef5cd0c65a88" providerId="ADAL" clId="{21574B84-AF97-4204-B1AC-E244B600F269}" dt="2022-06-10T11:28:36.009" v="1672" actId="27636"/>
          <ac:spMkLst>
            <pc:docMk/>
            <pc:sldMk cId="2699352133" sldId="754"/>
            <ac:spMk id="6" creationId="{98C73BDA-311E-4608-A9EF-EF9C84E5B269}"/>
          </ac:spMkLst>
        </pc:spChg>
        <pc:spChg chg="mod">
          <ac:chgData name="Schimke, Shawna D" userId="68e87d07-89ef-45eb-9c59-ef5cd0c65a88" providerId="ADAL" clId="{21574B84-AF97-4204-B1AC-E244B600F269}" dt="2022-06-10T11:28:24.819" v="1670" actId="14100"/>
          <ac:spMkLst>
            <pc:docMk/>
            <pc:sldMk cId="2699352133" sldId="754"/>
            <ac:spMk id="7" creationId="{634300B2-0C8E-4468-B39A-5C6BBF4DE27B}"/>
          </ac:spMkLst>
        </pc:spChg>
      </pc:sldChg>
      <pc:sldChg chg="modSp mod">
        <pc:chgData name="Schimke, Shawna D" userId="68e87d07-89ef-45eb-9c59-ef5cd0c65a88" providerId="ADAL" clId="{21574B84-AF97-4204-B1AC-E244B600F269}" dt="2022-06-10T11:34:29.026" v="1840" actId="20577"/>
        <pc:sldMkLst>
          <pc:docMk/>
          <pc:sldMk cId="2091477005" sldId="755"/>
        </pc:sldMkLst>
        <pc:spChg chg="mod">
          <ac:chgData name="Schimke, Shawna D" userId="68e87d07-89ef-45eb-9c59-ef5cd0c65a88" providerId="ADAL" clId="{21574B84-AF97-4204-B1AC-E244B600F269}" dt="2022-06-10T11:30:23.398" v="1682" actId="14100"/>
          <ac:spMkLst>
            <pc:docMk/>
            <pc:sldMk cId="2091477005" sldId="755"/>
            <ac:spMk id="6" creationId="{98C73BDA-311E-4608-A9EF-EF9C84E5B269}"/>
          </ac:spMkLst>
        </pc:spChg>
        <pc:spChg chg="mod">
          <ac:chgData name="Schimke, Shawna D" userId="68e87d07-89ef-45eb-9c59-ef5cd0c65a88" providerId="ADAL" clId="{21574B84-AF97-4204-B1AC-E244B600F269}" dt="2022-06-10T11:34:29.026" v="1840" actId="20577"/>
          <ac:spMkLst>
            <pc:docMk/>
            <pc:sldMk cId="2091477005" sldId="755"/>
            <ac:spMk id="7" creationId="{634300B2-0C8E-4468-B39A-5C6BBF4DE27B}"/>
          </ac:spMkLst>
        </pc:spChg>
      </pc:sldChg>
      <pc:sldChg chg="modSp mod">
        <pc:chgData name="Schimke, Shawna D" userId="68e87d07-89ef-45eb-9c59-ef5cd0c65a88" providerId="ADAL" clId="{21574B84-AF97-4204-B1AC-E244B600F269}" dt="2022-06-10T11:35:48.098" v="1850" actId="255"/>
        <pc:sldMkLst>
          <pc:docMk/>
          <pc:sldMk cId="1354663200" sldId="756"/>
        </pc:sldMkLst>
        <pc:spChg chg="mod">
          <ac:chgData name="Schimke, Shawna D" userId="68e87d07-89ef-45eb-9c59-ef5cd0c65a88" providerId="ADAL" clId="{21574B84-AF97-4204-B1AC-E244B600F269}" dt="2022-06-02T19:08:22.906" v="930" actId="6549"/>
          <ac:spMkLst>
            <pc:docMk/>
            <pc:sldMk cId="1354663200" sldId="756"/>
            <ac:spMk id="2" creationId="{3CE80F6D-42F6-4F57-969F-9FC334BB55D9}"/>
          </ac:spMkLst>
        </pc:spChg>
        <pc:spChg chg="mod">
          <ac:chgData name="Schimke, Shawna D" userId="68e87d07-89ef-45eb-9c59-ef5cd0c65a88" providerId="ADAL" clId="{21574B84-AF97-4204-B1AC-E244B600F269}" dt="2022-06-10T11:35:38.538" v="1848" actId="255"/>
          <ac:spMkLst>
            <pc:docMk/>
            <pc:sldMk cId="1354663200" sldId="756"/>
            <ac:spMk id="3" creationId="{0D7C0D46-6CF7-478A-89BD-17C6C4605A15}"/>
          </ac:spMkLst>
        </pc:spChg>
        <pc:spChg chg="mod">
          <ac:chgData name="Schimke, Shawna D" userId="68e87d07-89ef-45eb-9c59-ef5cd0c65a88" providerId="ADAL" clId="{21574B84-AF97-4204-B1AC-E244B600F269}" dt="2022-06-10T11:35:48.098" v="1850" actId="255"/>
          <ac:spMkLst>
            <pc:docMk/>
            <pc:sldMk cId="1354663200" sldId="756"/>
            <ac:spMk id="4" creationId="{C57DCC06-ECB7-42AD-95F2-57E377F1AF56}"/>
          </ac:spMkLst>
        </pc:spChg>
      </pc:sldChg>
      <pc:sldChg chg="modSp mod">
        <pc:chgData name="Schimke, Shawna D" userId="68e87d07-89ef-45eb-9c59-ef5cd0c65a88" providerId="ADAL" clId="{21574B84-AF97-4204-B1AC-E244B600F269}" dt="2022-06-10T11:42:04.704" v="1920" actId="1036"/>
        <pc:sldMkLst>
          <pc:docMk/>
          <pc:sldMk cId="3996948631" sldId="757"/>
        </pc:sldMkLst>
        <pc:spChg chg="mod">
          <ac:chgData name="Schimke, Shawna D" userId="68e87d07-89ef-45eb-9c59-ef5cd0c65a88" providerId="ADAL" clId="{21574B84-AF97-4204-B1AC-E244B600F269}" dt="2022-06-10T11:37:54.122" v="1880" actId="255"/>
          <ac:spMkLst>
            <pc:docMk/>
            <pc:sldMk cId="3996948631" sldId="757"/>
            <ac:spMk id="3" creationId="{F5E663FF-455F-4499-947D-5BAC282D9023}"/>
          </ac:spMkLst>
        </pc:spChg>
        <pc:spChg chg="mod">
          <ac:chgData name="Schimke, Shawna D" userId="68e87d07-89ef-45eb-9c59-ef5cd0c65a88" providerId="ADAL" clId="{21574B84-AF97-4204-B1AC-E244B600F269}" dt="2022-06-10T11:42:04.704" v="1920" actId="1036"/>
          <ac:spMkLst>
            <pc:docMk/>
            <pc:sldMk cId="3996948631" sldId="757"/>
            <ac:spMk id="6" creationId="{425554A9-D8F2-4C08-9483-313DEC66A945}"/>
          </ac:spMkLst>
        </pc:spChg>
        <pc:spChg chg="mod">
          <ac:chgData name="Schimke, Shawna D" userId="68e87d07-89ef-45eb-9c59-ef5cd0c65a88" providerId="ADAL" clId="{21574B84-AF97-4204-B1AC-E244B600F269}" dt="2022-06-10T11:37:59.018" v="1882" actId="27636"/>
          <ac:spMkLst>
            <pc:docMk/>
            <pc:sldMk cId="3996948631" sldId="757"/>
            <ac:spMk id="7" creationId="{42183C3A-637B-466D-9BEF-A7B7D788FB96}"/>
          </ac:spMkLst>
        </pc:spChg>
      </pc:sldChg>
      <pc:sldChg chg="modSp mod">
        <pc:chgData name="Schimke, Shawna D" userId="68e87d07-89ef-45eb-9c59-ef5cd0c65a88" providerId="ADAL" clId="{21574B84-AF97-4204-B1AC-E244B600F269}" dt="2022-06-10T11:41:36.852" v="1909" actId="255"/>
        <pc:sldMkLst>
          <pc:docMk/>
          <pc:sldMk cId="2932288553" sldId="760"/>
        </pc:sldMkLst>
        <pc:spChg chg="mod">
          <ac:chgData name="Schimke, Shawna D" userId="68e87d07-89ef-45eb-9c59-ef5cd0c65a88" providerId="ADAL" clId="{21574B84-AF97-4204-B1AC-E244B600F269}" dt="2022-06-10T11:41:36.852" v="1909" actId="255"/>
          <ac:spMkLst>
            <pc:docMk/>
            <pc:sldMk cId="2932288553" sldId="760"/>
            <ac:spMk id="3" creationId="{F5E663FF-455F-4499-947D-5BAC282D9023}"/>
          </ac:spMkLst>
        </pc:spChg>
        <pc:spChg chg="mod">
          <ac:chgData name="Schimke, Shawna D" userId="68e87d07-89ef-45eb-9c59-ef5cd0c65a88" providerId="ADAL" clId="{21574B84-AF97-4204-B1AC-E244B600F269}" dt="2022-06-10T11:41:23.775" v="1908" actId="255"/>
          <ac:spMkLst>
            <pc:docMk/>
            <pc:sldMk cId="2932288553" sldId="760"/>
            <ac:spMk id="7" creationId="{42183C3A-637B-466D-9BEF-A7B7D788FB96}"/>
          </ac:spMkLst>
        </pc:spChg>
        <pc:spChg chg="mod">
          <ac:chgData name="Schimke, Shawna D" userId="68e87d07-89ef-45eb-9c59-ef5cd0c65a88" providerId="ADAL" clId="{21574B84-AF97-4204-B1AC-E244B600F269}" dt="2022-06-10T11:41:08.287" v="1904" actId="1076"/>
          <ac:spMkLst>
            <pc:docMk/>
            <pc:sldMk cId="2932288553" sldId="760"/>
            <ac:spMk id="10" creationId="{B840A417-9FA6-4CF3-AA70-5FAA5DEC2067}"/>
          </ac:spMkLst>
        </pc:spChg>
      </pc:sldChg>
      <pc:sldChg chg="modSp mod">
        <pc:chgData name="Schimke, Shawna D" userId="68e87d07-89ef-45eb-9c59-ef5cd0c65a88" providerId="ADAL" clId="{21574B84-AF97-4204-B1AC-E244B600F269}" dt="2022-06-10T11:53:14.013" v="2121" actId="20577"/>
        <pc:sldMkLst>
          <pc:docMk/>
          <pc:sldMk cId="3902177645" sldId="761"/>
        </pc:sldMkLst>
        <pc:spChg chg="mod">
          <ac:chgData name="Schimke, Shawna D" userId="68e87d07-89ef-45eb-9c59-ef5cd0c65a88" providerId="ADAL" clId="{21574B84-AF97-4204-B1AC-E244B600F269}" dt="2022-06-10T11:51:36.203" v="2105" actId="255"/>
          <ac:spMkLst>
            <pc:docMk/>
            <pc:sldMk cId="3902177645" sldId="761"/>
            <ac:spMk id="3" creationId="{F5E663FF-455F-4499-947D-5BAC282D9023}"/>
          </ac:spMkLst>
        </pc:spChg>
        <pc:spChg chg="mod">
          <ac:chgData name="Schimke, Shawna D" userId="68e87d07-89ef-45eb-9c59-ef5cd0c65a88" providerId="ADAL" clId="{21574B84-AF97-4204-B1AC-E244B600F269}" dt="2022-06-10T11:53:14.013" v="2121" actId="20577"/>
          <ac:spMkLst>
            <pc:docMk/>
            <pc:sldMk cId="3902177645" sldId="761"/>
            <ac:spMk id="7" creationId="{42183C3A-637B-466D-9BEF-A7B7D788FB96}"/>
          </ac:spMkLst>
        </pc:spChg>
        <pc:spChg chg="mod">
          <ac:chgData name="Schimke, Shawna D" userId="68e87d07-89ef-45eb-9c59-ef5cd0c65a88" providerId="ADAL" clId="{21574B84-AF97-4204-B1AC-E244B600F269}" dt="2022-06-10T11:49:47.320" v="2078" actId="1076"/>
          <ac:spMkLst>
            <pc:docMk/>
            <pc:sldMk cId="3902177645" sldId="761"/>
            <ac:spMk id="8" creationId="{7B7E9598-9A46-42B9-9F32-945AC89C1D52}"/>
          </ac:spMkLst>
        </pc:spChg>
        <pc:spChg chg="mod">
          <ac:chgData name="Schimke, Shawna D" userId="68e87d07-89ef-45eb-9c59-ef5cd0c65a88" providerId="ADAL" clId="{21574B84-AF97-4204-B1AC-E244B600F269}" dt="2022-06-10T11:50:33.991" v="2090" actId="255"/>
          <ac:spMkLst>
            <pc:docMk/>
            <pc:sldMk cId="3902177645" sldId="761"/>
            <ac:spMk id="9" creationId="{62F3B5E4-17B8-43F7-95ED-42D948CCED4F}"/>
          </ac:spMkLst>
        </pc:spChg>
      </pc:sldChg>
      <pc:sldChg chg="modSp mod delCm modCm">
        <pc:chgData name="Schimke, Shawna D" userId="68e87d07-89ef-45eb-9c59-ef5cd0c65a88" providerId="ADAL" clId="{21574B84-AF97-4204-B1AC-E244B600F269}" dt="2022-06-10T11:41:56.445" v="1914" actId="1036"/>
        <pc:sldMkLst>
          <pc:docMk/>
          <pc:sldMk cId="306034868" sldId="763"/>
        </pc:sldMkLst>
        <pc:spChg chg="mod">
          <ac:chgData name="Schimke, Shawna D" userId="68e87d07-89ef-45eb-9c59-ef5cd0c65a88" providerId="ADAL" clId="{21574B84-AF97-4204-B1AC-E244B600F269}" dt="2022-06-10T11:40:18.314" v="1899" actId="14100"/>
          <ac:spMkLst>
            <pc:docMk/>
            <pc:sldMk cId="306034868" sldId="763"/>
            <ac:spMk id="3" creationId="{F5E663FF-455F-4499-947D-5BAC282D9023}"/>
          </ac:spMkLst>
        </pc:spChg>
        <pc:spChg chg="mod">
          <ac:chgData name="Schimke, Shawna D" userId="68e87d07-89ef-45eb-9c59-ef5cd0c65a88" providerId="ADAL" clId="{21574B84-AF97-4204-B1AC-E244B600F269}" dt="2022-06-10T11:40:24.151" v="1900" actId="255"/>
          <ac:spMkLst>
            <pc:docMk/>
            <pc:sldMk cId="306034868" sldId="763"/>
            <ac:spMk id="7" creationId="{42183C3A-637B-466D-9BEF-A7B7D788FB96}"/>
          </ac:spMkLst>
        </pc:spChg>
        <pc:spChg chg="mod">
          <ac:chgData name="Schimke, Shawna D" userId="68e87d07-89ef-45eb-9c59-ef5cd0c65a88" providerId="ADAL" clId="{21574B84-AF97-4204-B1AC-E244B600F269}" dt="2022-06-10T11:41:56.445" v="1914" actId="1036"/>
          <ac:spMkLst>
            <pc:docMk/>
            <pc:sldMk cId="306034868" sldId="763"/>
            <ac:spMk id="10" creationId="{71C0C9E7-56FA-409D-B32D-399E546F157A}"/>
          </ac:spMkLst>
        </pc:spChg>
      </pc:sldChg>
      <pc:sldChg chg="modSp mod">
        <pc:chgData name="Schimke, Shawna D" userId="68e87d07-89ef-45eb-9c59-ef5cd0c65a88" providerId="ADAL" clId="{21574B84-AF97-4204-B1AC-E244B600F269}" dt="2022-06-10T11:49:21.266" v="2076" actId="14100"/>
        <pc:sldMkLst>
          <pc:docMk/>
          <pc:sldMk cId="859785296" sldId="764"/>
        </pc:sldMkLst>
        <pc:spChg chg="mod">
          <ac:chgData name="Schimke, Shawna D" userId="68e87d07-89ef-45eb-9c59-ef5cd0c65a88" providerId="ADAL" clId="{21574B84-AF97-4204-B1AC-E244B600F269}" dt="2022-06-10T11:49:21.266" v="2076" actId="14100"/>
          <ac:spMkLst>
            <pc:docMk/>
            <pc:sldMk cId="859785296" sldId="764"/>
            <ac:spMk id="3" creationId="{F5E663FF-455F-4499-947D-5BAC282D9023}"/>
          </ac:spMkLst>
        </pc:spChg>
        <pc:spChg chg="mod">
          <ac:chgData name="Schimke, Shawna D" userId="68e87d07-89ef-45eb-9c59-ef5cd0c65a88" providerId="ADAL" clId="{21574B84-AF97-4204-B1AC-E244B600F269}" dt="2022-06-10T11:43:17.235" v="1940" actId="1036"/>
          <ac:spMkLst>
            <pc:docMk/>
            <pc:sldMk cId="859785296" sldId="764"/>
            <ac:spMk id="7" creationId="{42183C3A-637B-466D-9BEF-A7B7D788FB96}"/>
          </ac:spMkLst>
        </pc:spChg>
        <pc:spChg chg="mod">
          <ac:chgData name="Schimke, Shawna D" userId="68e87d07-89ef-45eb-9c59-ef5cd0c65a88" providerId="ADAL" clId="{21574B84-AF97-4204-B1AC-E244B600F269}" dt="2022-06-10T11:42:12.952" v="1922" actId="1035"/>
          <ac:spMkLst>
            <pc:docMk/>
            <pc:sldMk cId="859785296" sldId="764"/>
            <ac:spMk id="10" creationId="{0115998C-0FE1-440B-B8DC-DA163528572D}"/>
          </ac:spMkLst>
        </pc:spChg>
        <pc:spChg chg="mod">
          <ac:chgData name="Schimke, Shawna D" userId="68e87d07-89ef-45eb-9c59-ef5cd0c65a88" providerId="ADAL" clId="{21574B84-AF97-4204-B1AC-E244B600F269}" dt="2022-06-10T11:42:37.248" v="1925" actId="255"/>
          <ac:spMkLst>
            <pc:docMk/>
            <pc:sldMk cId="859785296" sldId="764"/>
            <ac:spMk id="11" creationId="{70DFA82D-EA8B-41E5-8077-2B264ABB528F}"/>
          </ac:spMkLst>
        </pc:spChg>
      </pc:sldChg>
      <pc:sldChg chg="modSp mod">
        <pc:chgData name="Schimke, Shawna D" userId="68e87d07-89ef-45eb-9c59-ef5cd0c65a88" providerId="ADAL" clId="{21574B84-AF97-4204-B1AC-E244B600F269}" dt="2022-06-10T11:37:43.548" v="1878" actId="20577"/>
        <pc:sldMkLst>
          <pc:docMk/>
          <pc:sldMk cId="596724151" sldId="765"/>
        </pc:sldMkLst>
        <pc:spChg chg="mod">
          <ac:chgData name="Schimke, Shawna D" userId="68e87d07-89ef-45eb-9c59-ef5cd0c65a88" providerId="ADAL" clId="{21574B84-AF97-4204-B1AC-E244B600F269}" dt="2022-06-10T11:37:43.548" v="1878" actId="20577"/>
          <ac:spMkLst>
            <pc:docMk/>
            <pc:sldMk cId="596724151" sldId="765"/>
            <ac:spMk id="6" creationId="{EA531492-D4DC-4437-9D3B-88D91B6C46CE}"/>
          </ac:spMkLst>
        </pc:spChg>
      </pc:sldChg>
      <pc:sldChg chg="modSp mod">
        <pc:chgData name="Schimke, Shawna D" userId="68e87d07-89ef-45eb-9c59-ef5cd0c65a88" providerId="ADAL" clId="{21574B84-AF97-4204-B1AC-E244B600F269}" dt="2022-06-10T11:59:39.402" v="2310" actId="20577"/>
        <pc:sldMkLst>
          <pc:docMk/>
          <pc:sldMk cId="30269126" sldId="766"/>
        </pc:sldMkLst>
        <pc:spChg chg="mod">
          <ac:chgData name="Schimke, Shawna D" userId="68e87d07-89ef-45eb-9c59-ef5cd0c65a88" providerId="ADAL" clId="{21574B84-AF97-4204-B1AC-E244B600F269}" dt="2022-06-10T11:59:39.402" v="2310" actId="20577"/>
          <ac:spMkLst>
            <pc:docMk/>
            <pc:sldMk cId="30269126" sldId="766"/>
            <ac:spMk id="3" creationId="{F5E663FF-455F-4499-947D-5BAC282D9023}"/>
          </ac:spMkLst>
        </pc:spChg>
        <pc:spChg chg="mod">
          <ac:chgData name="Schimke, Shawna D" userId="68e87d07-89ef-45eb-9c59-ef5cd0c65a88" providerId="ADAL" clId="{21574B84-AF97-4204-B1AC-E244B600F269}" dt="2022-06-10T11:59:07.233" v="2300" actId="255"/>
          <ac:spMkLst>
            <pc:docMk/>
            <pc:sldMk cId="30269126" sldId="766"/>
            <ac:spMk id="7" creationId="{42183C3A-637B-466D-9BEF-A7B7D788FB96}"/>
          </ac:spMkLst>
        </pc:spChg>
        <pc:spChg chg="mod">
          <ac:chgData name="Schimke, Shawna D" userId="68e87d07-89ef-45eb-9c59-ef5cd0c65a88" providerId="ADAL" clId="{21574B84-AF97-4204-B1AC-E244B600F269}" dt="2022-06-10T11:53:53.460" v="2129" actId="1035"/>
          <ac:spMkLst>
            <pc:docMk/>
            <pc:sldMk cId="30269126" sldId="766"/>
            <ac:spMk id="8" creationId="{781260AA-77B6-4C34-82E8-188A36B0C445}"/>
          </ac:spMkLst>
        </pc:spChg>
        <pc:spChg chg="mod">
          <ac:chgData name="Schimke, Shawna D" userId="68e87d07-89ef-45eb-9c59-ef5cd0c65a88" providerId="ADAL" clId="{21574B84-AF97-4204-B1AC-E244B600F269}" dt="2022-06-10T11:58:52.090" v="2297" actId="1076"/>
          <ac:spMkLst>
            <pc:docMk/>
            <pc:sldMk cId="30269126" sldId="766"/>
            <ac:spMk id="10" creationId="{0115998C-0FE1-440B-B8DC-DA163528572D}"/>
          </ac:spMkLst>
        </pc:spChg>
      </pc:sldChg>
      <pc:sldChg chg="modSp mod">
        <pc:chgData name="Schimke, Shawna D" userId="68e87d07-89ef-45eb-9c59-ef5cd0c65a88" providerId="ADAL" clId="{21574B84-AF97-4204-B1AC-E244B600F269}" dt="2022-06-10T12:34:02.648" v="2717" actId="255"/>
        <pc:sldMkLst>
          <pc:docMk/>
          <pc:sldMk cId="929377886" sldId="767"/>
        </pc:sldMkLst>
        <pc:spChg chg="mod">
          <ac:chgData name="Schimke, Shawna D" userId="68e87d07-89ef-45eb-9c59-ef5cd0c65a88" providerId="ADAL" clId="{21574B84-AF97-4204-B1AC-E244B600F269}" dt="2022-06-10T12:33:52.510" v="2715" actId="255"/>
          <ac:spMkLst>
            <pc:docMk/>
            <pc:sldMk cId="929377886" sldId="767"/>
            <ac:spMk id="3" creationId="{F5E663FF-455F-4499-947D-5BAC282D9023}"/>
          </ac:spMkLst>
        </pc:spChg>
        <pc:spChg chg="mod">
          <ac:chgData name="Schimke, Shawna D" userId="68e87d07-89ef-45eb-9c59-ef5cd0c65a88" providerId="ADAL" clId="{21574B84-AF97-4204-B1AC-E244B600F269}" dt="2022-06-10T12:34:02.648" v="2717" actId="255"/>
          <ac:spMkLst>
            <pc:docMk/>
            <pc:sldMk cId="929377886" sldId="767"/>
            <ac:spMk id="7" creationId="{42183C3A-637B-466D-9BEF-A7B7D788FB96}"/>
          </ac:spMkLst>
        </pc:spChg>
        <pc:spChg chg="mod">
          <ac:chgData name="Schimke, Shawna D" userId="68e87d07-89ef-45eb-9c59-ef5cd0c65a88" providerId="ADAL" clId="{21574B84-AF97-4204-B1AC-E244B600F269}" dt="2022-06-10T11:49:58.928" v="2083" actId="1038"/>
          <ac:spMkLst>
            <pc:docMk/>
            <pc:sldMk cId="929377886" sldId="767"/>
            <ac:spMk id="10" creationId="{0115998C-0FE1-440B-B8DC-DA163528572D}"/>
          </ac:spMkLst>
        </pc:spChg>
        <pc:spChg chg="mod">
          <ac:chgData name="Schimke, Shawna D" userId="68e87d07-89ef-45eb-9c59-ef5cd0c65a88" providerId="ADAL" clId="{21574B84-AF97-4204-B1AC-E244B600F269}" dt="2022-06-10T11:50:18.612" v="2084" actId="255"/>
          <ac:spMkLst>
            <pc:docMk/>
            <pc:sldMk cId="929377886" sldId="767"/>
            <ac:spMk id="11" creationId="{70DFA82D-EA8B-41E5-8077-2B264ABB528F}"/>
          </ac:spMkLst>
        </pc:spChg>
      </pc:sldChg>
      <pc:sldChg chg="modSp del mod modClrScheme chgLayout">
        <pc:chgData name="Schimke, Shawna D" userId="68e87d07-89ef-45eb-9c59-ef5cd0c65a88" providerId="ADAL" clId="{21574B84-AF97-4204-B1AC-E244B600F269}" dt="2022-05-24T15:51:27.398" v="303" actId="47"/>
        <pc:sldMkLst>
          <pc:docMk/>
          <pc:sldMk cId="2006069844" sldId="769"/>
        </pc:sldMkLst>
        <pc:spChg chg="mod ord">
          <ac:chgData name="Schimke, Shawna D" userId="68e87d07-89ef-45eb-9c59-ef5cd0c65a88" providerId="ADAL" clId="{21574B84-AF97-4204-B1AC-E244B600F269}" dt="2022-05-24T15:50:40.002" v="292" actId="700"/>
          <ac:spMkLst>
            <pc:docMk/>
            <pc:sldMk cId="2006069844" sldId="769"/>
            <ac:spMk id="2" creationId="{0A8CB74A-B477-4AC2-956C-6EAB62FCC01A}"/>
          </ac:spMkLst>
        </pc:spChg>
        <pc:spChg chg="mod ord">
          <ac:chgData name="Schimke, Shawna D" userId="68e87d07-89ef-45eb-9c59-ef5cd0c65a88" providerId="ADAL" clId="{21574B84-AF97-4204-B1AC-E244B600F269}" dt="2022-05-24T15:50:40.002" v="292" actId="700"/>
          <ac:spMkLst>
            <pc:docMk/>
            <pc:sldMk cId="2006069844" sldId="769"/>
            <ac:spMk id="3" creationId="{F5E663FF-455F-4499-947D-5BAC282D9023}"/>
          </ac:spMkLst>
        </pc:spChg>
        <pc:spChg chg="mod ord">
          <ac:chgData name="Schimke, Shawna D" userId="68e87d07-89ef-45eb-9c59-ef5cd0c65a88" providerId="ADAL" clId="{21574B84-AF97-4204-B1AC-E244B600F269}" dt="2022-05-24T15:50:40.002" v="292" actId="700"/>
          <ac:spMkLst>
            <pc:docMk/>
            <pc:sldMk cId="2006069844" sldId="769"/>
            <ac:spMk id="4" creationId="{F4014D0A-E762-4778-95D3-27DC6ACBE185}"/>
          </ac:spMkLst>
        </pc:spChg>
        <pc:spChg chg="mod">
          <ac:chgData name="Schimke, Shawna D" userId="68e87d07-89ef-45eb-9c59-ef5cd0c65a88" providerId="ADAL" clId="{21574B84-AF97-4204-B1AC-E244B600F269}" dt="2022-05-24T15:46:58.320" v="205" actId="1036"/>
          <ac:spMkLst>
            <pc:docMk/>
            <pc:sldMk cId="2006069844" sldId="769"/>
            <ac:spMk id="6" creationId="{425554A9-D8F2-4C08-9483-313DEC66A945}"/>
          </ac:spMkLst>
        </pc:spChg>
        <pc:spChg chg="mod ord">
          <ac:chgData name="Schimke, Shawna D" userId="68e87d07-89ef-45eb-9c59-ef5cd0c65a88" providerId="ADAL" clId="{21574B84-AF97-4204-B1AC-E244B600F269}" dt="2022-05-24T15:50:40.002" v="292" actId="700"/>
          <ac:spMkLst>
            <pc:docMk/>
            <pc:sldMk cId="2006069844" sldId="769"/>
            <ac:spMk id="7" creationId="{42183C3A-637B-466D-9BEF-A7B7D788FB96}"/>
          </ac:spMkLst>
        </pc:spChg>
      </pc:sldChg>
      <pc:sldChg chg="modSp mod">
        <pc:chgData name="Schimke, Shawna D" userId="68e87d07-89ef-45eb-9c59-ef5cd0c65a88" providerId="ADAL" clId="{21574B84-AF97-4204-B1AC-E244B600F269}" dt="2022-06-10T12:02:22.979" v="2356" actId="1076"/>
        <pc:sldMkLst>
          <pc:docMk/>
          <pc:sldMk cId="599700042" sldId="770"/>
        </pc:sldMkLst>
        <pc:spChg chg="mod">
          <ac:chgData name="Schimke, Shawna D" userId="68e87d07-89ef-45eb-9c59-ef5cd0c65a88" providerId="ADAL" clId="{21574B84-AF97-4204-B1AC-E244B600F269}" dt="2022-06-10T12:00:43.638" v="2316" actId="255"/>
          <ac:spMkLst>
            <pc:docMk/>
            <pc:sldMk cId="599700042" sldId="770"/>
            <ac:spMk id="3" creationId="{F5E663FF-455F-4499-947D-5BAC282D9023}"/>
          </ac:spMkLst>
        </pc:spChg>
        <pc:spChg chg="mod">
          <ac:chgData name="Schimke, Shawna D" userId="68e87d07-89ef-45eb-9c59-ef5cd0c65a88" providerId="ADAL" clId="{21574B84-AF97-4204-B1AC-E244B600F269}" dt="2022-06-10T12:02:22.979" v="2356" actId="1076"/>
          <ac:spMkLst>
            <pc:docMk/>
            <pc:sldMk cId="599700042" sldId="770"/>
            <ac:spMk id="10" creationId="{71C0C9E7-56FA-409D-B32D-399E546F157A}"/>
          </ac:spMkLst>
        </pc:spChg>
      </pc:sldChg>
      <pc:sldChg chg="modSp mod">
        <pc:chgData name="Schimke, Shawna D" userId="68e87d07-89ef-45eb-9c59-ef5cd0c65a88" providerId="ADAL" clId="{21574B84-AF97-4204-B1AC-E244B600F269}" dt="2022-06-10T12:02:44.639" v="2361" actId="1076"/>
        <pc:sldMkLst>
          <pc:docMk/>
          <pc:sldMk cId="2734581357" sldId="771"/>
        </pc:sldMkLst>
        <pc:spChg chg="mod">
          <ac:chgData name="Schimke, Shawna D" userId="68e87d07-89ef-45eb-9c59-ef5cd0c65a88" providerId="ADAL" clId="{21574B84-AF97-4204-B1AC-E244B600F269}" dt="2022-06-10T12:00:54.037" v="2317" actId="403"/>
          <ac:spMkLst>
            <pc:docMk/>
            <pc:sldMk cId="2734581357" sldId="771"/>
            <ac:spMk id="3" creationId="{F5E663FF-455F-4499-947D-5BAC282D9023}"/>
          </ac:spMkLst>
        </pc:spChg>
        <pc:spChg chg="mod">
          <ac:chgData name="Schimke, Shawna D" userId="68e87d07-89ef-45eb-9c59-ef5cd0c65a88" providerId="ADAL" clId="{21574B84-AF97-4204-B1AC-E244B600F269}" dt="2022-06-10T12:02:44.639" v="2361" actId="1076"/>
          <ac:spMkLst>
            <pc:docMk/>
            <pc:sldMk cId="2734581357" sldId="771"/>
            <ac:spMk id="10" creationId="{B840A417-9FA6-4CF3-AA70-5FAA5DEC2067}"/>
          </ac:spMkLst>
        </pc:spChg>
      </pc:sldChg>
      <pc:sldChg chg="modSp mod">
        <pc:chgData name="Schimke, Shawna D" userId="68e87d07-89ef-45eb-9c59-ef5cd0c65a88" providerId="ADAL" clId="{21574B84-AF97-4204-B1AC-E244B600F269}" dt="2022-06-10T12:02:51.249" v="2362" actId="1076"/>
        <pc:sldMkLst>
          <pc:docMk/>
          <pc:sldMk cId="1504094519" sldId="772"/>
        </pc:sldMkLst>
        <pc:spChg chg="mod">
          <ac:chgData name="Schimke, Shawna D" userId="68e87d07-89ef-45eb-9c59-ef5cd0c65a88" providerId="ADAL" clId="{21574B84-AF97-4204-B1AC-E244B600F269}" dt="2022-05-24T15:56:23.139" v="375" actId="255"/>
          <ac:spMkLst>
            <pc:docMk/>
            <pc:sldMk cId="1504094519" sldId="772"/>
            <ac:spMk id="2" creationId="{0A8CB74A-B477-4AC2-956C-6EAB62FCC01A}"/>
          </ac:spMkLst>
        </pc:spChg>
        <pc:spChg chg="mod">
          <ac:chgData name="Schimke, Shawna D" userId="68e87d07-89ef-45eb-9c59-ef5cd0c65a88" providerId="ADAL" clId="{21574B84-AF97-4204-B1AC-E244B600F269}" dt="2022-06-10T12:01:35.705" v="2330" actId="1036"/>
          <ac:spMkLst>
            <pc:docMk/>
            <pc:sldMk cId="1504094519" sldId="772"/>
            <ac:spMk id="3" creationId="{F5E663FF-455F-4499-947D-5BAC282D9023}"/>
          </ac:spMkLst>
        </pc:spChg>
        <pc:spChg chg="mod">
          <ac:chgData name="Schimke, Shawna D" userId="68e87d07-89ef-45eb-9c59-ef5cd0c65a88" providerId="ADAL" clId="{21574B84-AF97-4204-B1AC-E244B600F269}" dt="2022-06-10T12:02:51.249" v="2362" actId="1076"/>
          <ac:spMkLst>
            <pc:docMk/>
            <pc:sldMk cId="1504094519" sldId="772"/>
            <ac:spMk id="10" creationId="{0115998C-0FE1-440B-B8DC-DA163528572D}"/>
          </ac:spMkLst>
        </pc:spChg>
        <pc:spChg chg="mod">
          <ac:chgData name="Schimke, Shawna D" userId="68e87d07-89ef-45eb-9c59-ef5cd0c65a88" providerId="ADAL" clId="{21574B84-AF97-4204-B1AC-E244B600F269}" dt="2022-06-10T12:01:17.473" v="2326" actId="255"/>
          <ac:spMkLst>
            <pc:docMk/>
            <pc:sldMk cId="1504094519" sldId="772"/>
            <ac:spMk id="11" creationId="{70DFA82D-EA8B-41E5-8077-2B264ABB528F}"/>
          </ac:spMkLst>
        </pc:spChg>
      </pc:sldChg>
      <pc:sldChg chg="modSp mod">
        <pc:chgData name="Schimke, Shawna D" userId="68e87d07-89ef-45eb-9c59-ef5cd0c65a88" providerId="ADAL" clId="{21574B84-AF97-4204-B1AC-E244B600F269}" dt="2022-06-10T12:18:53.868" v="2695" actId="20577"/>
        <pc:sldMkLst>
          <pc:docMk/>
          <pc:sldMk cId="3544354577" sldId="773"/>
        </pc:sldMkLst>
        <pc:spChg chg="mod">
          <ac:chgData name="Schimke, Shawna D" userId="68e87d07-89ef-45eb-9c59-ef5cd0c65a88" providerId="ADAL" clId="{21574B84-AF97-4204-B1AC-E244B600F269}" dt="2022-06-02T19:36:27.777" v="1432" actId="947"/>
          <ac:spMkLst>
            <pc:docMk/>
            <pc:sldMk cId="3544354577" sldId="773"/>
            <ac:spMk id="2" creationId="{0A8CB74A-B477-4AC2-956C-6EAB62FCC01A}"/>
          </ac:spMkLst>
        </pc:spChg>
        <pc:spChg chg="mod">
          <ac:chgData name="Schimke, Shawna D" userId="68e87d07-89ef-45eb-9c59-ef5cd0c65a88" providerId="ADAL" clId="{21574B84-AF97-4204-B1AC-E244B600F269}" dt="2022-06-10T12:15:21.234" v="2602" actId="403"/>
          <ac:spMkLst>
            <pc:docMk/>
            <pc:sldMk cId="3544354577" sldId="773"/>
            <ac:spMk id="3" creationId="{F5E663FF-455F-4499-947D-5BAC282D9023}"/>
          </ac:spMkLst>
        </pc:spChg>
        <pc:spChg chg="mod">
          <ac:chgData name="Schimke, Shawna D" userId="68e87d07-89ef-45eb-9c59-ef5cd0c65a88" providerId="ADAL" clId="{21574B84-AF97-4204-B1AC-E244B600F269}" dt="2022-06-10T12:18:53.868" v="2695" actId="20577"/>
          <ac:spMkLst>
            <pc:docMk/>
            <pc:sldMk cId="3544354577" sldId="773"/>
            <ac:spMk id="7" creationId="{42183C3A-637B-466D-9BEF-A7B7D788FB96}"/>
          </ac:spMkLst>
        </pc:spChg>
        <pc:spChg chg="mod">
          <ac:chgData name="Schimke, Shawna D" userId="68e87d07-89ef-45eb-9c59-ef5cd0c65a88" providerId="ADAL" clId="{21574B84-AF97-4204-B1AC-E244B600F269}" dt="2022-06-10T12:12:14.808" v="2546" actId="1076"/>
          <ac:spMkLst>
            <pc:docMk/>
            <pc:sldMk cId="3544354577" sldId="773"/>
            <ac:spMk id="10" creationId="{0115998C-0FE1-440B-B8DC-DA163528572D}"/>
          </ac:spMkLst>
        </pc:spChg>
        <pc:spChg chg="mod">
          <ac:chgData name="Schimke, Shawna D" userId="68e87d07-89ef-45eb-9c59-ef5cd0c65a88" providerId="ADAL" clId="{21574B84-AF97-4204-B1AC-E244B600F269}" dt="2022-06-10T12:13:23.801" v="2561" actId="1036"/>
          <ac:spMkLst>
            <pc:docMk/>
            <pc:sldMk cId="3544354577" sldId="773"/>
            <ac:spMk id="11" creationId="{70DFA82D-EA8B-41E5-8077-2B264ABB528F}"/>
          </ac:spMkLst>
        </pc:spChg>
      </pc:sldChg>
      <pc:sldChg chg="modSp mod">
        <pc:chgData name="Schimke, Shawna D" userId="68e87d07-89ef-45eb-9c59-ef5cd0c65a88" providerId="ADAL" clId="{21574B84-AF97-4204-B1AC-E244B600F269}" dt="2022-06-10T12:09:56.561" v="2513" actId="1036"/>
        <pc:sldMkLst>
          <pc:docMk/>
          <pc:sldMk cId="4037135281" sldId="774"/>
        </pc:sldMkLst>
        <pc:spChg chg="mod">
          <ac:chgData name="Schimke, Shawna D" userId="68e87d07-89ef-45eb-9c59-ef5cd0c65a88" providerId="ADAL" clId="{21574B84-AF97-4204-B1AC-E244B600F269}" dt="2022-05-24T15:56:34.995" v="377" actId="255"/>
          <ac:spMkLst>
            <pc:docMk/>
            <pc:sldMk cId="4037135281" sldId="774"/>
            <ac:spMk id="2" creationId="{0A8CB74A-B477-4AC2-956C-6EAB62FCC01A}"/>
          </ac:spMkLst>
        </pc:spChg>
        <pc:spChg chg="mod">
          <ac:chgData name="Schimke, Shawna D" userId="68e87d07-89ef-45eb-9c59-ef5cd0c65a88" providerId="ADAL" clId="{21574B84-AF97-4204-B1AC-E244B600F269}" dt="2022-06-10T12:09:56.561" v="2513" actId="1036"/>
          <ac:spMkLst>
            <pc:docMk/>
            <pc:sldMk cId="4037135281" sldId="774"/>
            <ac:spMk id="3" creationId="{F5E663FF-455F-4499-947D-5BAC282D9023}"/>
          </ac:spMkLst>
        </pc:spChg>
        <pc:spChg chg="mod">
          <ac:chgData name="Schimke, Shawna D" userId="68e87d07-89ef-45eb-9c59-ef5cd0c65a88" providerId="ADAL" clId="{21574B84-AF97-4204-B1AC-E244B600F269}" dt="2022-05-24T15:52:28.774" v="311" actId="255"/>
          <ac:spMkLst>
            <pc:docMk/>
            <pc:sldMk cId="4037135281" sldId="774"/>
            <ac:spMk id="7" creationId="{42183C3A-637B-466D-9BEF-A7B7D788FB96}"/>
          </ac:spMkLst>
        </pc:spChg>
        <pc:spChg chg="mod">
          <ac:chgData name="Schimke, Shawna D" userId="68e87d07-89ef-45eb-9c59-ef5cd0c65a88" providerId="ADAL" clId="{21574B84-AF97-4204-B1AC-E244B600F269}" dt="2022-06-10T12:02:59.420" v="2363" actId="1076"/>
          <ac:spMkLst>
            <pc:docMk/>
            <pc:sldMk cId="4037135281" sldId="774"/>
            <ac:spMk id="8" creationId="{7B7E9598-9A46-42B9-9F32-945AC89C1D52}"/>
          </ac:spMkLst>
        </pc:spChg>
        <pc:spChg chg="mod">
          <ac:chgData name="Schimke, Shawna D" userId="68e87d07-89ef-45eb-9c59-ef5cd0c65a88" providerId="ADAL" clId="{21574B84-AF97-4204-B1AC-E244B600F269}" dt="2022-06-10T12:09:48.254" v="2509" actId="255"/>
          <ac:spMkLst>
            <pc:docMk/>
            <pc:sldMk cId="4037135281" sldId="774"/>
            <ac:spMk id="9" creationId="{62F3B5E4-17B8-43F7-95ED-42D948CCED4F}"/>
          </ac:spMkLst>
        </pc:spChg>
      </pc:sldChg>
      <pc:sldChg chg="modSp mod">
        <pc:chgData name="Schimke, Shawna D" userId="68e87d07-89ef-45eb-9c59-ef5cd0c65a88" providerId="ADAL" clId="{21574B84-AF97-4204-B1AC-E244B600F269}" dt="2022-06-10T12:17:35.898" v="2689" actId="20577"/>
        <pc:sldMkLst>
          <pc:docMk/>
          <pc:sldMk cId="305871834" sldId="775"/>
        </pc:sldMkLst>
        <pc:spChg chg="mod">
          <ac:chgData name="Schimke, Shawna D" userId="68e87d07-89ef-45eb-9c59-ef5cd0c65a88" providerId="ADAL" clId="{21574B84-AF97-4204-B1AC-E244B600F269}" dt="2022-05-24T15:56:40.500" v="378" actId="255"/>
          <ac:spMkLst>
            <pc:docMk/>
            <pc:sldMk cId="305871834" sldId="775"/>
            <ac:spMk id="2" creationId="{0A8CB74A-B477-4AC2-956C-6EAB62FCC01A}"/>
          </ac:spMkLst>
        </pc:spChg>
        <pc:spChg chg="mod">
          <ac:chgData name="Schimke, Shawna D" userId="68e87d07-89ef-45eb-9c59-ef5cd0c65a88" providerId="ADAL" clId="{21574B84-AF97-4204-B1AC-E244B600F269}" dt="2022-06-10T12:10:06.263" v="2519" actId="1036"/>
          <ac:spMkLst>
            <pc:docMk/>
            <pc:sldMk cId="305871834" sldId="775"/>
            <ac:spMk id="3" creationId="{F5E663FF-455F-4499-947D-5BAC282D9023}"/>
          </ac:spMkLst>
        </pc:spChg>
        <pc:spChg chg="mod">
          <ac:chgData name="Schimke, Shawna D" userId="68e87d07-89ef-45eb-9c59-ef5cd0c65a88" providerId="ADAL" clId="{21574B84-AF97-4204-B1AC-E244B600F269}" dt="2022-06-10T12:17:35.898" v="2689" actId="20577"/>
          <ac:spMkLst>
            <pc:docMk/>
            <pc:sldMk cId="305871834" sldId="775"/>
            <ac:spMk id="7" creationId="{42183C3A-637B-466D-9BEF-A7B7D788FB96}"/>
          </ac:spMkLst>
        </pc:spChg>
        <pc:spChg chg="mod">
          <ac:chgData name="Schimke, Shawna D" userId="68e87d07-89ef-45eb-9c59-ef5cd0c65a88" providerId="ADAL" clId="{21574B84-AF97-4204-B1AC-E244B600F269}" dt="2022-06-10T12:06:24.064" v="2461" actId="1076"/>
          <ac:spMkLst>
            <pc:docMk/>
            <pc:sldMk cId="305871834" sldId="775"/>
            <ac:spMk id="10" creationId="{0115998C-0FE1-440B-B8DC-DA163528572D}"/>
          </ac:spMkLst>
        </pc:spChg>
        <pc:spChg chg="mod">
          <ac:chgData name="Schimke, Shawna D" userId="68e87d07-89ef-45eb-9c59-ef5cd0c65a88" providerId="ADAL" clId="{21574B84-AF97-4204-B1AC-E244B600F269}" dt="2022-06-10T12:06:33.482" v="2462" actId="255"/>
          <ac:spMkLst>
            <pc:docMk/>
            <pc:sldMk cId="305871834" sldId="775"/>
            <ac:spMk id="11" creationId="{70DFA82D-EA8B-41E5-8077-2B264ABB528F}"/>
          </ac:spMkLst>
        </pc:spChg>
      </pc:sldChg>
      <pc:sldChg chg="addSp delSp modSp mod">
        <pc:chgData name="Schimke, Shawna D" userId="68e87d07-89ef-45eb-9c59-ef5cd0c65a88" providerId="ADAL" clId="{21574B84-AF97-4204-B1AC-E244B600F269}" dt="2022-06-10T12:08:40.988" v="2505" actId="255"/>
        <pc:sldMkLst>
          <pc:docMk/>
          <pc:sldMk cId="3807424423" sldId="776"/>
        </pc:sldMkLst>
        <pc:spChg chg="mod">
          <ac:chgData name="Schimke, Shawna D" userId="68e87d07-89ef-45eb-9c59-ef5cd0c65a88" providerId="ADAL" clId="{21574B84-AF97-4204-B1AC-E244B600F269}" dt="2022-06-10T12:07:54.328" v="2481" actId="179"/>
          <ac:spMkLst>
            <pc:docMk/>
            <pc:sldMk cId="3807424423" sldId="776"/>
            <ac:spMk id="3" creationId="{F5E663FF-455F-4499-947D-5BAC282D9023}"/>
          </ac:spMkLst>
        </pc:spChg>
        <pc:spChg chg="mod">
          <ac:chgData name="Schimke, Shawna D" userId="68e87d07-89ef-45eb-9c59-ef5cd0c65a88" providerId="ADAL" clId="{21574B84-AF97-4204-B1AC-E244B600F269}" dt="2022-06-10T12:07:09.761" v="2478" actId="1036"/>
          <ac:spMkLst>
            <pc:docMk/>
            <pc:sldMk cId="3807424423" sldId="776"/>
            <ac:spMk id="6" creationId="{425554A9-D8F2-4C08-9483-313DEC66A945}"/>
          </ac:spMkLst>
        </pc:spChg>
        <pc:spChg chg="mod">
          <ac:chgData name="Schimke, Shawna D" userId="68e87d07-89ef-45eb-9c59-ef5cd0c65a88" providerId="ADAL" clId="{21574B84-AF97-4204-B1AC-E244B600F269}" dt="2022-06-10T12:08:40.988" v="2505" actId="255"/>
          <ac:spMkLst>
            <pc:docMk/>
            <pc:sldMk cId="3807424423" sldId="776"/>
            <ac:spMk id="7" creationId="{42183C3A-637B-466D-9BEF-A7B7D788FB96}"/>
          </ac:spMkLst>
        </pc:spChg>
        <pc:spChg chg="add del mod">
          <ac:chgData name="Schimke, Shawna D" userId="68e87d07-89ef-45eb-9c59-ef5cd0c65a88" providerId="ADAL" clId="{21574B84-AF97-4204-B1AC-E244B600F269}" dt="2022-05-24T15:48:25.234" v="268" actId="478"/>
          <ac:spMkLst>
            <pc:docMk/>
            <pc:sldMk cId="3807424423" sldId="776"/>
            <ac:spMk id="8" creationId="{E688FCD4-FE77-4910-B8EB-4A685496A200}"/>
          </ac:spMkLst>
        </pc:spChg>
      </pc:sldChg>
      <pc:sldChg chg="modSp del mod">
        <pc:chgData name="Schimke, Shawna D" userId="68e87d07-89ef-45eb-9c59-ef5cd0c65a88" providerId="ADAL" clId="{21574B84-AF97-4204-B1AC-E244B600F269}" dt="2022-05-24T15:54:07.120" v="343" actId="47"/>
        <pc:sldMkLst>
          <pc:docMk/>
          <pc:sldMk cId="2763090118" sldId="777"/>
        </pc:sldMkLst>
        <pc:spChg chg="mod">
          <ac:chgData name="Schimke, Shawna D" userId="68e87d07-89ef-45eb-9c59-ef5cd0c65a88" providerId="ADAL" clId="{21574B84-AF97-4204-B1AC-E244B600F269}" dt="2022-05-24T15:48:58.824" v="287" actId="313"/>
          <ac:spMkLst>
            <pc:docMk/>
            <pc:sldMk cId="2763090118" sldId="777"/>
            <ac:spMk id="3" creationId="{F5E663FF-455F-4499-947D-5BAC282D9023}"/>
          </ac:spMkLst>
        </pc:spChg>
        <pc:spChg chg="mod">
          <ac:chgData name="Schimke, Shawna D" userId="68e87d07-89ef-45eb-9c59-ef5cd0c65a88" providerId="ADAL" clId="{21574B84-AF97-4204-B1AC-E244B600F269}" dt="2022-05-24T15:48:55.040" v="286" actId="1036"/>
          <ac:spMkLst>
            <pc:docMk/>
            <pc:sldMk cId="2763090118" sldId="777"/>
            <ac:spMk id="10" creationId="{71C0C9E7-56FA-409D-B32D-399E546F157A}"/>
          </ac:spMkLst>
        </pc:spChg>
      </pc:sldChg>
      <pc:sldChg chg="modSp del mod">
        <pc:chgData name="Schimke, Shawna D" userId="68e87d07-89ef-45eb-9c59-ef5cd0c65a88" providerId="ADAL" clId="{21574B84-AF97-4204-B1AC-E244B600F269}" dt="2022-05-24T15:54:34.165" v="349" actId="47"/>
        <pc:sldMkLst>
          <pc:docMk/>
          <pc:sldMk cId="546661597" sldId="778"/>
        </pc:sldMkLst>
        <pc:spChg chg="mod">
          <ac:chgData name="Schimke, Shawna D" userId="68e87d07-89ef-45eb-9c59-ef5cd0c65a88" providerId="ADAL" clId="{21574B84-AF97-4204-B1AC-E244B600F269}" dt="2022-05-24T15:48:50.437" v="280" actId="1036"/>
          <ac:spMkLst>
            <pc:docMk/>
            <pc:sldMk cId="546661597" sldId="778"/>
            <ac:spMk id="10" creationId="{B840A417-9FA6-4CF3-AA70-5FAA5DEC2067}"/>
          </ac:spMkLst>
        </pc:spChg>
      </pc:sldChg>
      <pc:sldChg chg="modSp mod">
        <pc:chgData name="Schimke, Shawna D" userId="68e87d07-89ef-45eb-9c59-ef5cd0c65a88" providerId="ADAL" clId="{21574B84-AF97-4204-B1AC-E244B600F269}" dt="2022-06-10T12:02:01.611" v="2339" actId="1076"/>
        <pc:sldMkLst>
          <pc:docMk/>
          <pc:sldMk cId="141160567" sldId="779"/>
        </pc:sldMkLst>
        <pc:spChg chg="mod">
          <ac:chgData name="Schimke, Shawna D" userId="68e87d07-89ef-45eb-9c59-ef5cd0c65a88" providerId="ADAL" clId="{21574B84-AF97-4204-B1AC-E244B600F269}" dt="2022-06-10T12:01:49.714" v="2338" actId="1036"/>
          <ac:spMkLst>
            <pc:docMk/>
            <pc:sldMk cId="141160567" sldId="779"/>
            <ac:spMk id="3" creationId="{F5E663FF-455F-4499-947D-5BAC282D9023}"/>
          </ac:spMkLst>
        </pc:spChg>
        <pc:spChg chg="mod">
          <ac:chgData name="Schimke, Shawna D" userId="68e87d07-89ef-45eb-9c59-ef5cd0c65a88" providerId="ADAL" clId="{21574B84-AF97-4204-B1AC-E244B600F269}" dt="2022-06-10T12:01:49.714" v="2338" actId="1036"/>
          <ac:spMkLst>
            <pc:docMk/>
            <pc:sldMk cId="141160567" sldId="779"/>
            <ac:spMk id="7" creationId="{42183C3A-637B-466D-9BEF-A7B7D788FB96}"/>
          </ac:spMkLst>
        </pc:spChg>
        <pc:spChg chg="mod">
          <ac:chgData name="Schimke, Shawna D" userId="68e87d07-89ef-45eb-9c59-ef5cd0c65a88" providerId="ADAL" clId="{21574B84-AF97-4204-B1AC-E244B600F269}" dt="2022-06-10T12:02:01.611" v="2339" actId="1076"/>
          <ac:spMkLst>
            <pc:docMk/>
            <pc:sldMk cId="141160567" sldId="779"/>
            <ac:spMk id="10" creationId="{0115998C-0FE1-440B-B8DC-DA163528572D}"/>
          </ac:spMkLst>
        </pc:spChg>
        <pc:spChg chg="mod">
          <ac:chgData name="Schimke, Shawna D" userId="68e87d07-89ef-45eb-9c59-ef5cd0c65a88" providerId="ADAL" clId="{21574B84-AF97-4204-B1AC-E244B600F269}" dt="2022-06-10T12:01:44.598" v="2331" actId="255"/>
          <ac:spMkLst>
            <pc:docMk/>
            <pc:sldMk cId="141160567" sldId="779"/>
            <ac:spMk id="11" creationId="{70DFA82D-EA8B-41E5-8077-2B264ABB528F}"/>
          </ac:spMkLst>
        </pc:spChg>
      </pc:sldChg>
      <pc:sldChg chg="modSp mod">
        <pc:chgData name="Schimke, Shawna D" userId="68e87d07-89ef-45eb-9c59-ef5cd0c65a88" providerId="ADAL" clId="{21574B84-AF97-4204-B1AC-E244B600F269}" dt="2022-06-10T12:13:56.219" v="2565" actId="1076"/>
        <pc:sldMkLst>
          <pc:docMk/>
          <pc:sldMk cId="1538174525" sldId="780"/>
        </pc:sldMkLst>
        <pc:spChg chg="mod">
          <ac:chgData name="Schimke, Shawna D" userId="68e87d07-89ef-45eb-9c59-ef5cd0c65a88" providerId="ADAL" clId="{21574B84-AF97-4204-B1AC-E244B600F269}" dt="2022-06-02T19:36:50.463" v="1434" actId="947"/>
          <ac:spMkLst>
            <pc:docMk/>
            <pc:sldMk cId="1538174525" sldId="780"/>
            <ac:spMk id="2" creationId="{0A8CB74A-B477-4AC2-956C-6EAB62FCC01A}"/>
          </ac:spMkLst>
        </pc:spChg>
        <pc:spChg chg="mod">
          <ac:chgData name="Schimke, Shawna D" userId="68e87d07-89ef-45eb-9c59-ef5cd0c65a88" providerId="ADAL" clId="{21574B84-AF97-4204-B1AC-E244B600F269}" dt="2022-06-10T12:13:37.919" v="2563" actId="255"/>
          <ac:spMkLst>
            <pc:docMk/>
            <pc:sldMk cId="1538174525" sldId="780"/>
            <ac:spMk id="3" creationId="{F5E663FF-455F-4499-947D-5BAC282D9023}"/>
          </ac:spMkLst>
        </pc:spChg>
        <pc:spChg chg="mod">
          <ac:chgData name="Schimke, Shawna D" userId="68e87d07-89ef-45eb-9c59-ef5cd0c65a88" providerId="ADAL" clId="{21574B84-AF97-4204-B1AC-E244B600F269}" dt="2022-06-10T12:13:56.219" v="2565" actId="1076"/>
          <ac:spMkLst>
            <pc:docMk/>
            <pc:sldMk cId="1538174525" sldId="780"/>
            <ac:spMk id="8" creationId="{7B7E9598-9A46-42B9-9F32-945AC89C1D52}"/>
          </ac:spMkLst>
        </pc:spChg>
        <pc:spChg chg="mod">
          <ac:chgData name="Schimke, Shawna D" userId="68e87d07-89ef-45eb-9c59-ef5cd0c65a88" providerId="ADAL" clId="{21574B84-AF97-4204-B1AC-E244B600F269}" dt="2022-06-10T12:13:31.035" v="2562" actId="255"/>
          <ac:spMkLst>
            <pc:docMk/>
            <pc:sldMk cId="1538174525" sldId="780"/>
            <ac:spMk id="9" creationId="{62F3B5E4-17B8-43F7-95ED-42D948CCED4F}"/>
          </ac:spMkLst>
        </pc:spChg>
      </pc:sldChg>
      <pc:sldChg chg="modSp mod">
        <pc:chgData name="Schimke, Shawna D" userId="68e87d07-89ef-45eb-9c59-ef5cd0c65a88" providerId="ADAL" clId="{21574B84-AF97-4204-B1AC-E244B600F269}" dt="2022-06-10T12:19:19.264" v="2698" actId="20577"/>
        <pc:sldMkLst>
          <pc:docMk/>
          <pc:sldMk cId="3671126792" sldId="781"/>
        </pc:sldMkLst>
        <pc:spChg chg="mod">
          <ac:chgData name="Schimke, Shawna D" userId="68e87d07-89ef-45eb-9c59-ef5cd0c65a88" providerId="ADAL" clId="{21574B84-AF97-4204-B1AC-E244B600F269}" dt="2022-06-02T19:37:46.203" v="1445" actId="947"/>
          <ac:spMkLst>
            <pc:docMk/>
            <pc:sldMk cId="3671126792" sldId="781"/>
            <ac:spMk id="2" creationId="{0A8CB74A-B477-4AC2-956C-6EAB62FCC01A}"/>
          </ac:spMkLst>
        </pc:spChg>
        <pc:spChg chg="mod">
          <ac:chgData name="Schimke, Shawna D" userId="68e87d07-89ef-45eb-9c59-ef5cd0c65a88" providerId="ADAL" clId="{21574B84-AF97-4204-B1AC-E244B600F269}" dt="2022-06-10T12:15:15.614" v="2601" actId="403"/>
          <ac:spMkLst>
            <pc:docMk/>
            <pc:sldMk cId="3671126792" sldId="781"/>
            <ac:spMk id="3" creationId="{F5E663FF-455F-4499-947D-5BAC282D9023}"/>
          </ac:spMkLst>
        </pc:spChg>
        <pc:spChg chg="mod">
          <ac:chgData name="Schimke, Shawna D" userId="68e87d07-89ef-45eb-9c59-ef5cd0c65a88" providerId="ADAL" clId="{21574B84-AF97-4204-B1AC-E244B600F269}" dt="2022-06-10T12:19:19.264" v="2698" actId="20577"/>
          <ac:spMkLst>
            <pc:docMk/>
            <pc:sldMk cId="3671126792" sldId="781"/>
            <ac:spMk id="7" creationId="{42183C3A-637B-466D-9BEF-A7B7D788FB96}"/>
          </ac:spMkLst>
        </pc:spChg>
        <pc:spChg chg="mod">
          <ac:chgData name="Schimke, Shawna D" userId="68e87d07-89ef-45eb-9c59-ef5cd0c65a88" providerId="ADAL" clId="{21574B84-AF97-4204-B1AC-E244B600F269}" dt="2022-06-10T12:13:47.872" v="2564" actId="1076"/>
          <ac:spMkLst>
            <pc:docMk/>
            <pc:sldMk cId="3671126792" sldId="781"/>
            <ac:spMk id="10" creationId="{0115998C-0FE1-440B-B8DC-DA163528572D}"/>
          </ac:spMkLst>
        </pc:spChg>
        <pc:spChg chg="mod">
          <ac:chgData name="Schimke, Shawna D" userId="68e87d07-89ef-45eb-9c59-ef5cd0c65a88" providerId="ADAL" clId="{21574B84-AF97-4204-B1AC-E244B600F269}" dt="2022-05-24T15:56:56.211" v="388" actId="1036"/>
          <ac:spMkLst>
            <pc:docMk/>
            <pc:sldMk cId="3671126792" sldId="781"/>
            <ac:spMk id="11" creationId="{70DFA82D-EA8B-41E5-8077-2B264ABB528F}"/>
          </ac:spMkLst>
        </pc:spChg>
      </pc:sldChg>
      <pc:sldChg chg="addSp delSp modSp new mod modClrScheme chgLayout">
        <pc:chgData name="Schimke, Shawna D" userId="68e87d07-89ef-45eb-9c59-ef5cd0c65a88" providerId="ADAL" clId="{21574B84-AF97-4204-B1AC-E244B600F269}" dt="2022-06-10T12:02:36.503" v="2360" actId="1038"/>
        <pc:sldMkLst>
          <pc:docMk/>
          <pc:sldMk cId="835207324" sldId="782"/>
        </pc:sldMkLst>
        <pc:spChg chg="del mod ord">
          <ac:chgData name="Schimke, Shawna D" userId="68e87d07-89ef-45eb-9c59-ef5cd0c65a88" providerId="ADAL" clId="{21574B84-AF97-4204-B1AC-E244B600F269}" dt="2022-05-24T15:50:50.527" v="294" actId="700"/>
          <ac:spMkLst>
            <pc:docMk/>
            <pc:sldMk cId="835207324" sldId="782"/>
            <ac:spMk id="2" creationId="{81B2FA0A-2DB0-4654-8617-CD3CD880457F}"/>
          </ac:spMkLst>
        </pc:spChg>
        <pc:spChg chg="mod">
          <ac:chgData name="Schimke, Shawna D" userId="68e87d07-89ef-45eb-9c59-ef5cd0c65a88" providerId="ADAL" clId="{21574B84-AF97-4204-B1AC-E244B600F269}" dt="2022-06-10T12:02:36.503" v="2360" actId="1038"/>
          <ac:spMkLst>
            <pc:docMk/>
            <pc:sldMk cId="835207324" sldId="782"/>
            <ac:spMk id="2" creationId="{CADF1196-85A2-4F38-A87F-945E0C5E4858}"/>
          </ac:spMkLst>
        </pc:spChg>
        <pc:spChg chg="del">
          <ac:chgData name="Schimke, Shawna D" userId="68e87d07-89ef-45eb-9c59-ef5cd0c65a88" providerId="ADAL" clId="{21574B84-AF97-4204-B1AC-E244B600F269}" dt="2022-05-24T15:50:50.527" v="294" actId="700"/>
          <ac:spMkLst>
            <pc:docMk/>
            <pc:sldMk cId="835207324" sldId="782"/>
            <ac:spMk id="3" creationId="{AFF76524-B869-43DF-9152-B77BB6502651}"/>
          </ac:spMkLst>
        </pc:spChg>
        <pc:spChg chg="del mod ord">
          <ac:chgData name="Schimke, Shawna D" userId="68e87d07-89ef-45eb-9c59-ef5cd0c65a88" providerId="ADAL" clId="{21574B84-AF97-4204-B1AC-E244B600F269}" dt="2022-05-24T15:50:50.527" v="294" actId="700"/>
          <ac:spMkLst>
            <pc:docMk/>
            <pc:sldMk cId="835207324" sldId="782"/>
            <ac:spMk id="4" creationId="{8E15BEF6-0CE5-444D-800F-87BD94A57565}"/>
          </ac:spMkLst>
        </pc:spChg>
        <pc:spChg chg="del">
          <ac:chgData name="Schimke, Shawna D" userId="68e87d07-89ef-45eb-9c59-ef5cd0c65a88" providerId="ADAL" clId="{21574B84-AF97-4204-B1AC-E244B600F269}" dt="2022-05-24T15:50:50.527" v="294" actId="700"/>
          <ac:spMkLst>
            <pc:docMk/>
            <pc:sldMk cId="835207324" sldId="782"/>
            <ac:spMk id="5" creationId="{FDB95FA8-0151-4FCD-BD34-B9531EB9AD8C}"/>
          </ac:spMkLst>
        </pc:spChg>
        <pc:spChg chg="del">
          <ac:chgData name="Schimke, Shawna D" userId="68e87d07-89ef-45eb-9c59-ef5cd0c65a88" providerId="ADAL" clId="{21574B84-AF97-4204-B1AC-E244B600F269}" dt="2022-05-24T15:50:50.527" v="294" actId="700"/>
          <ac:spMkLst>
            <pc:docMk/>
            <pc:sldMk cId="835207324" sldId="782"/>
            <ac:spMk id="6" creationId="{D46A24A6-0DB3-48B7-840F-D0AA55FF74E2}"/>
          </ac:spMkLst>
        </pc:spChg>
        <pc:spChg chg="mod ord">
          <ac:chgData name="Schimke, Shawna D" userId="68e87d07-89ef-45eb-9c59-ef5cd0c65a88" providerId="ADAL" clId="{21574B84-AF97-4204-B1AC-E244B600F269}" dt="2022-05-24T15:50:50.527" v="294" actId="700"/>
          <ac:spMkLst>
            <pc:docMk/>
            <pc:sldMk cId="835207324" sldId="782"/>
            <ac:spMk id="7" creationId="{B6CD6A54-ED39-4640-B6F7-0530005F3A4A}"/>
          </ac:spMkLst>
        </pc:spChg>
        <pc:spChg chg="add mod ord">
          <ac:chgData name="Schimke, Shawna D" userId="68e87d07-89ef-45eb-9c59-ef5cd0c65a88" providerId="ADAL" clId="{21574B84-AF97-4204-B1AC-E244B600F269}" dt="2022-05-24T15:56:13.684" v="374" actId="255"/>
          <ac:spMkLst>
            <pc:docMk/>
            <pc:sldMk cId="835207324" sldId="782"/>
            <ac:spMk id="8" creationId="{3DB0FA99-FFCE-43B9-AA97-7A3E91E7AA99}"/>
          </ac:spMkLst>
        </pc:spChg>
        <pc:spChg chg="add mod ord">
          <ac:chgData name="Schimke, Shawna D" userId="68e87d07-89ef-45eb-9c59-ef5cd0c65a88" providerId="ADAL" clId="{21574B84-AF97-4204-B1AC-E244B600F269}" dt="2022-06-10T12:00:29.449" v="2315" actId="403"/>
          <ac:spMkLst>
            <pc:docMk/>
            <pc:sldMk cId="835207324" sldId="782"/>
            <ac:spMk id="9" creationId="{37EA2231-B7FA-4AA9-94E2-EDFDBABDAEFB}"/>
          </ac:spMkLst>
        </pc:spChg>
      </pc:sldChg>
      <pc:sldChg chg="addSp delSp modSp new mod modClrScheme chgLayout">
        <pc:chgData name="Schimke, Shawna D" userId="68e87d07-89ef-45eb-9c59-ef5cd0c65a88" providerId="ADAL" clId="{21574B84-AF97-4204-B1AC-E244B600F269}" dt="2022-06-10T12:09:04.622" v="2506" actId="20577"/>
        <pc:sldMkLst>
          <pc:docMk/>
          <pc:sldMk cId="2182332435" sldId="783"/>
        </pc:sldMkLst>
        <pc:spChg chg="mod ord">
          <ac:chgData name="Schimke, Shawna D" userId="68e87d07-89ef-45eb-9c59-ef5cd0c65a88" providerId="ADAL" clId="{21574B84-AF97-4204-B1AC-E244B600F269}" dt="2022-05-24T15:53:56.592" v="339" actId="700"/>
          <ac:spMkLst>
            <pc:docMk/>
            <pc:sldMk cId="2182332435" sldId="783"/>
            <ac:spMk id="2" creationId="{6670D660-B363-4489-A170-FF6AAC17E118}"/>
          </ac:spMkLst>
        </pc:spChg>
        <pc:spChg chg="del">
          <ac:chgData name="Schimke, Shawna D" userId="68e87d07-89ef-45eb-9c59-ef5cd0c65a88" providerId="ADAL" clId="{21574B84-AF97-4204-B1AC-E244B600F269}" dt="2022-05-24T15:53:56.592" v="339" actId="700"/>
          <ac:spMkLst>
            <pc:docMk/>
            <pc:sldMk cId="2182332435" sldId="783"/>
            <ac:spMk id="3" creationId="{68381299-6BE7-4309-88F3-38248F6B75E2}"/>
          </ac:spMkLst>
        </pc:spChg>
        <pc:spChg chg="del mod ord">
          <ac:chgData name="Schimke, Shawna D" userId="68e87d07-89ef-45eb-9c59-ef5cd0c65a88" providerId="ADAL" clId="{21574B84-AF97-4204-B1AC-E244B600F269}" dt="2022-05-24T15:53:56.592" v="339" actId="700"/>
          <ac:spMkLst>
            <pc:docMk/>
            <pc:sldMk cId="2182332435" sldId="783"/>
            <ac:spMk id="4" creationId="{38758F96-DBA9-436D-BE18-DB29224B503A}"/>
          </ac:spMkLst>
        </pc:spChg>
        <pc:spChg chg="del">
          <ac:chgData name="Schimke, Shawna D" userId="68e87d07-89ef-45eb-9c59-ef5cd0c65a88" providerId="ADAL" clId="{21574B84-AF97-4204-B1AC-E244B600F269}" dt="2022-05-24T15:53:56.592" v="339" actId="700"/>
          <ac:spMkLst>
            <pc:docMk/>
            <pc:sldMk cId="2182332435" sldId="783"/>
            <ac:spMk id="5" creationId="{2F31A8FE-C68E-4F8F-8DB2-BA722DC0227B}"/>
          </ac:spMkLst>
        </pc:spChg>
        <pc:spChg chg="del">
          <ac:chgData name="Schimke, Shawna D" userId="68e87d07-89ef-45eb-9c59-ef5cd0c65a88" providerId="ADAL" clId="{21574B84-AF97-4204-B1AC-E244B600F269}" dt="2022-05-24T15:53:56.592" v="339" actId="700"/>
          <ac:spMkLst>
            <pc:docMk/>
            <pc:sldMk cId="2182332435" sldId="783"/>
            <ac:spMk id="6" creationId="{BE4DB906-D0B1-4C44-9DDA-BAD149060E73}"/>
          </ac:spMkLst>
        </pc:spChg>
        <pc:spChg chg="mod ord">
          <ac:chgData name="Schimke, Shawna D" userId="68e87d07-89ef-45eb-9c59-ef5cd0c65a88" providerId="ADAL" clId="{21574B84-AF97-4204-B1AC-E244B600F269}" dt="2022-05-24T15:53:56.592" v="339" actId="700"/>
          <ac:spMkLst>
            <pc:docMk/>
            <pc:sldMk cId="2182332435" sldId="783"/>
            <ac:spMk id="7" creationId="{DAEC9622-3F19-45BC-956F-3530FB9A4D73}"/>
          </ac:spMkLst>
        </pc:spChg>
        <pc:spChg chg="add mod ord">
          <ac:chgData name="Schimke, Shawna D" userId="68e87d07-89ef-45eb-9c59-ef5cd0c65a88" providerId="ADAL" clId="{21574B84-AF97-4204-B1AC-E244B600F269}" dt="2022-06-10T12:09:04.622" v="2506" actId="20577"/>
          <ac:spMkLst>
            <pc:docMk/>
            <pc:sldMk cId="2182332435" sldId="783"/>
            <ac:spMk id="8" creationId="{ECE814DA-BE1C-4A2F-8161-D515BC47F4C3}"/>
          </ac:spMkLst>
        </pc:spChg>
        <pc:spChg chg="add mod">
          <ac:chgData name="Schimke, Shawna D" userId="68e87d07-89ef-45eb-9c59-ef5cd0c65a88" providerId="ADAL" clId="{21574B84-AF97-4204-B1AC-E244B600F269}" dt="2022-05-24T15:54:46.518" v="350"/>
          <ac:spMkLst>
            <pc:docMk/>
            <pc:sldMk cId="2182332435" sldId="783"/>
            <ac:spMk id="9" creationId="{D0C7985C-1327-47FC-A71B-BBC5C364350F}"/>
          </ac:spMkLst>
        </pc:spChg>
      </pc:sldChg>
      <pc:sldChg chg="addSp delSp modSp new mod chgLayout">
        <pc:chgData name="Schimke, Shawna D" userId="68e87d07-89ef-45eb-9c59-ef5cd0c65a88" providerId="ADAL" clId="{21574B84-AF97-4204-B1AC-E244B600F269}" dt="2022-06-02T19:35:30.925" v="1424" actId="404"/>
        <pc:sldMkLst>
          <pc:docMk/>
          <pc:sldMk cId="1038691859" sldId="784"/>
        </pc:sldMkLst>
        <pc:spChg chg="del">
          <ac:chgData name="Schimke, Shawna D" userId="68e87d07-89ef-45eb-9c59-ef5cd0c65a88" providerId="ADAL" clId="{21574B84-AF97-4204-B1AC-E244B600F269}" dt="2022-05-24T15:54:18.829" v="345" actId="700"/>
          <ac:spMkLst>
            <pc:docMk/>
            <pc:sldMk cId="1038691859" sldId="784"/>
            <ac:spMk id="2" creationId="{D1F5D9E7-86FB-4857-AE24-3227F08C51A1}"/>
          </ac:spMkLst>
        </pc:spChg>
        <pc:spChg chg="del">
          <ac:chgData name="Schimke, Shawna D" userId="68e87d07-89ef-45eb-9c59-ef5cd0c65a88" providerId="ADAL" clId="{21574B84-AF97-4204-B1AC-E244B600F269}" dt="2022-05-24T15:54:18.829" v="345" actId="700"/>
          <ac:spMkLst>
            <pc:docMk/>
            <pc:sldMk cId="1038691859" sldId="784"/>
            <ac:spMk id="3" creationId="{77E87FCB-A5BE-41F4-96D2-0DEE2A19666A}"/>
          </ac:spMkLst>
        </pc:spChg>
        <pc:spChg chg="mod ord">
          <ac:chgData name="Schimke, Shawna D" userId="68e87d07-89ef-45eb-9c59-ef5cd0c65a88" providerId="ADAL" clId="{21574B84-AF97-4204-B1AC-E244B600F269}" dt="2022-05-24T15:54:18.829" v="345" actId="700"/>
          <ac:spMkLst>
            <pc:docMk/>
            <pc:sldMk cId="1038691859" sldId="784"/>
            <ac:spMk id="4" creationId="{37DBB5B9-C4DC-43A4-9C06-1D08069361B8}"/>
          </ac:spMkLst>
        </pc:spChg>
        <pc:spChg chg="add mod ord">
          <ac:chgData name="Schimke, Shawna D" userId="68e87d07-89ef-45eb-9c59-ef5cd0c65a88" providerId="ADAL" clId="{21574B84-AF97-4204-B1AC-E244B600F269}" dt="2022-05-24T15:54:22.762" v="346"/>
          <ac:spMkLst>
            <pc:docMk/>
            <pc:sldMk cId="1038691859" sldId="784"/>
            <ac:spMk id="5" creationId="{8219ADF1-4E5B-4913-AFEC-3B1D3287074A}"/>
          </ac:spMkLst>
        </pc:spChg>
        <pc:spChg chg="add mod ord">
          <ac:chgData name="Schimke, Shawna D" userId="68e87d07-89ef-45eb-9c59-ef5cd0c65a88" providerId="ADAL" clId="{21574B84-AF97-4204-B1AC-E244B600F269}" dt="2022-06-02T19:35:30.925" v="1424" actId="404"/>
          <ac:spMkLst>
            <pc:docMk/>
            <pc:sldMk cId="1038691859" sldId="784"/>
            <ac:spMk id="6" creationId="{A01AF957-7256-4F0C-B943-CFD64792311E}"/>
          </ac:spMkLst>
        </pc:spChg>
        <pc:spChg chg="add mod">
          <ac:chgData name="Schimke, Shawna D" userId="68e87d07-89ef-45eb-9c59-ef5cd0c65a88" providerId="ADAL" clId="{21574B84-AF97-4204-B1AC-E244B600F269}" dt="2022-05-24T15:54:48.136" v="351"/>
          <ac:spMkLst>
            <pc:docMk/>
            <pc:sldMk cId="1038691859" sldId="784"/>
            <ac:spMk id="7" creationId="{9A6A20C0-DF81-45F7-9881-94BA8CB715AF}"/>
          </ac:spMkLst>
        </pc:spChg>
      </pc:sldChg>
    </pc:docChg>
  </pc:docChgLst>
  <pc:docChgLst>
    <pc:chgData name="Garza, Karen KEG" userId="S::garzak@mms.gov::0d2c2521-a681-4dc5-a7f3-41971ca49a90" providerId="AD" clId="Web-{16596223-66DB-14F1-8EF2-753D958176C6}"/>
    <pc:docChg chg="modSld">
      <pc:chgData name="Garza, Karen KEG" userId="S::garzak@mms.gov::0d2c2521-a681-4dc5-a7f3-41971ca49a90" providerId="AD" clId="Web-{16596223-66DB-14F1-8EF2-753D958176C6}" dt="2022-05-27T14:33:50.521" v="1" actId="20577"/>
      <pc:docMkLst>
        <pc:docMk/>
      </pc:docMkLst>
      <pc:sldChg chg="modSp">
        <pc:chgData name="Garza, Karen KEG" userId="S::garzak@mms.gov::0d2c2521-a681-4dc5-a7f3-41971ca49a90" providerId="AD" clId="Web-{16596223-66DB-14F1-8EF2-753D958176C6}" dt="2022-05-27T14:33:50.521" v="1" actId="20577"/>
        <pc:sldMkLst>
          <pc:docMk/>
          <pc:sldMk cId="3807424423" sldId="776"/>
        </pc:sldMkLst>
        <pc:spChg chg="mod">
          <ac:chgData name="Garza, Karen KEG" userId="S::garzak@mms.gov::0d2c2521-a681-4dc5-a7f3-41971ca49a90" providerId="AD" clId="Web-{16596223-66DB-14F1-8EF2-753D958176C6}" dt="2022-05-27T14:33:50.521" v="1" actId="20577"/>
          <ac:spMkLst>
            <pc:docMk/>
            <pc:sldMk cId="3807424423" sldId="776"/>
            <ac:spMk id="3" creationId="{F5E663FF-455F-4499-947D-5BAC282D9023}"/>
          </ac:spMkLst>
        </pc:spChg>
      </pc:sldChg>
    </pc:docChg>
  </pc:docChgLst>
  <pc:docChgLst>
    <pc:chgData name="Garza, Karen KEG" userId="S::garzak@mms.gov::0d2c2521-a681-4dc5-a7f3-41971ca49a90" providerId="AD" clId="Web-{4237EB0F-980F-5A0A-C368-F8692CB4D8A8}"/>
    <pc:docChg chg="addSld delSld modSld sldOrd">
      <pc:chgData name="Garza, Karen KEG" userId="S::garzak@mms.gov::0d2c2521-a681-4dc5-a7f3-41971ca49a90" providerId="AD" clId="Web-{4237EB0F-980F-5A0A-C368-F8692CB4D8A8}" dt="2022-05-23T14:51:37.477" v="2744" actId="20577"/>
      <pc:docMkLst>
        <pc:docMk/>
      </pc:docMkLst>
      <pc:sldChg chg="modSp">
        <pc:chgData name="Garza, Karen KEG" userId="S::garzak@mms.gov::0d2c2521-a681-4dc5-a7f3-41971ca49a90" providerId="AD" clId="Web-{4237EB0F-980F-5A0A-C368-F8692CB4D8A8}" dt="2022-05-23T12:24:13.158" v="210" actId="20577"/>
        <pc:sldMkLst>
          <pc:docMk/>
          <pc:sldMk cId="1952050087" sldId="286"/>
        </pc:sldMkLst>
        <pc:spChg chg="mod">
          <ac:chgData name="Garza, Karen KEG" userId="S::garzak@mms.gov::0d2c2521-a681-4dc5-a7f3-41971ca49a90" providerId="AD" clId="Web-{4237EB0F-980F-5A0A-C368-F8692CB4D8A8}" dt="2022-05-23T12:24:13.158" v="210" actId="20577"/>
          <ac:spMkLst>
            <pc:docMk/>
            <pc:sldMk cId="1952050087" sldId="286"/>
            <ac:spMk id="5" creationId="{37CF373E-67F3-4795-AC00-586CA6777AA6}"/>
          </ac:spMkLst>
        </pc:spChg>
      </pc:sldChg>
      <pc:sldChg chg="addSp delSp modSp">
        <pc:chgData name="Garza, Karen KEG" userId="S::garzak@mms.gov::0d2c2521-a681-4dc5-a7f3-41971ca49a90" providerId="AD" clId="Web-{4237EB0F-980F-5A0A-C368-F8692CB4D8A8}" dt="2022-05-23T12:13:14.317" v="33" actId="20577"/>
        <pc:sldMkLst>
          <pc:docMk/>
          <pc:sldMk cId="760413431" sldId="292"/>
        </pc:sldMkLst>
        <pc:spChg chg="mod">
          <ac:chgData name="Garza, Karen KEG" userId="S::garzak@mms.gov::0d2c2521-a681-4dc5-a7f3-41971ca49a90" providerId="AD" clId="Web-{4237EB0F-980F-5A0A-C368-F8692CB4D8A8}" dt="2022-05-23T12:13:14.317" v="33" actId="20577"/>
          <ac:spMkLst>
            <pc:docMk/>
            <pc:sldMk cId="760413431" sldId="292"/>
            <ac:spMk id="3" creationId="{01703D87-827C-44BF-928F-53B7A564B2B6}"/>
          </ac:spMkLst>
        </pc:spChg>
        <pc:spChg chg="add del mod">
          <ac:chgData name="Garza, Karen KEG" userId="S::garzak@mms.gov::0d2c2521-a681-4dc5-a7f3-41971ca49a90" providerId="AD" clId="Web-{4237EB0F-980F-5A0A-C368-F8692CB4D8A8}" dt="2022-05-23T12:09:55.751" v="31"/>
          <ac:spMkLst>
            <pc:docMk/>
            <pc:sldMk cId="760413431" sldId="292"/>
            <ac:spMk id="5" creationId="{FA99C7BB-0C08-0026-AC09-394B622A3046}"/>
          </ac:spMkLst>
        </pc:spChg>
        <pc:spChg chg="add del">
          <ac:chgData name="Garza, Karen KEG" userId="S::garzak@mms.gov::0d2c2521-a681-4dc5-a7f3-41971ca49a90" providerId="AD" clId="Web-{4237EB0F-980F-5A0A-C368-F8692CB4D8A8}" dt="2022-05-23T12:09:46.313" v="29"/>
          <ac:spMkLst>
            <pc:docMk/>
            <pc:sldMk cId="760413431" sldId="292"/>
            <ac:spMk id="6" creationId="{A3C0AB2A-E732-B37A-1425-612B770B0964}"/>
          </ac:spMkLst>
        </pc:spChg>
        <pc:spChg chg="add del mod">
          <ac:chgData name="Garza, Karen KEG" userId="S::garzak@mms.gov::0d2c2521-a681-4dc5-a7f3-41971ca49a90" providerId="AD" clId="Web-{4237EB0F-980F-5A0A-C368-F8692CB4D8A8}" dt="2022-05-23T12:09:34.657" v="28"/>
          <ac:spMkLst>
            <pc:docMk/>
            <pc:sldMk cId="760413431" sldId="292"/>
            <ac:spMk id="8" creationId="{D38F2D63-6783-5423-EE2A-1E6803A2A244}"/>
          </ac:spMkLst>
        </pc:spChg>
      </pc:sldChg>
      <pc:sldChg chg="modSp">
        <pc:chgData name="Garza, Karen KEG" userId="S::garzak@mms.gov::0d2c2521-a681-4dc5-a7f3-41971ca49a90" providerId="AD" clId="Web-{4237EB0F-980F-5A0A-C368-F8692CB4D8A8}" dt="2022-05-23T12:16:40.743" v="95" actId="20577"/>
        <pc:sldMkLst>
          <pc:docMk/>
          <pc:sldMk cId="1025312764" sldId="753"/>
        </pc:sldMkLst>
        <pc:spChg chg="mod">
          <ac:chgData name="Garza, Karen KEG" userId="S::garzak@mms.gov::0d2c2521-a681-4dc5-a7f3-41971ca49a90" providerId="AD" clId="Web-{4237EB0F-980F-5A0A-C368-F8692CB4D8A8}" dt="2022-05-23T12:16:40.743" v="95" actId="20577"/>
          <ac:spMkLst>
            <pc:docMk/>
            <pc:sldMk cId="1025312764" sldId="753"/>
            <ac:spMk id="3" creationId="{A04721BD-F850-49F8-8C93-C7E00EF32BFD}"/>
          </ac:spMkLst>
        </pc:spChg>
      </pc:sldChg>
      <pc:sldChg chg="modSp">
        <pc:chgData name="Garza, Karen KEG" userId="S::garzak@mms.gov::0d2c2521-a681-4dc5-a7f3-41971ca49a90" providerId="AD" clId="Web-{4237EB0F-980F-5A0A-C368-F8692CB4D8A8}" dt="2022-05-23T12:21:56.702" v="199" actId="20577"/>
        <pc:sldMkLst>
          <pc:docMk/>
          <pc:sldMk cId="2699352133" sldId="754"/>
        </pc:sldMkLst>
        <pc:spChg chg="mod">
          <ac:chgData name="Garza, Karen KEG" userId="S::garzak@mms.gov::0d2c2521-a681-4dc5-a7f3-41971ca49a90" providerId="AD" clId="Web-{4237EB0F-980F-5A0A-C368-F8692CB4D8A8}" dt="2022-05-23T12:21:56.702" v="199" actId="20577"/>
          <ac:spMkLst>
            <pc:docMk/>
            <pc:sldMk cId="2699352133" sldId="754"/>
            <ac:spMk id="6" creationId="{98C73BDA-311E-4608-A9EF-EF9C84E5B269}"/>
          </ac:spMkLst>
        </pc:spChg>
        <pc:spChg chg="mod">
          <ac:chgData name="Garza, Karen KEG" userId="S::garzak@mms.gov::0d2c2521-a681-4dc5-a7f3-41971ca49a90" providerId="AD" clId="Web-{4237EB0F-980F-5A0A-C368-F8692CB4D8A8}" dt="2022-05-23T12:21:00.482" v="166" actId="20577"/>
          <ac:spMkLst>
            <pc:docMk/>
            <pc:sldMk cId="2699352133" sldId="754"/>
            <ac:spMk id="7" creationId="{634300B2-0C8E-4468-B39A-5C6BBF4DE27B}"/>
          </ac:spMkLst>
        </pc:spChg>
      </pc:sldChg>
      <pc:sldChg chg="modSp">
        <pc:chgData name="Garza, Karen KEG" userId="S::garzak@mms.gov::0d2c2521-a681-4dc5-a7f3-41971ca49a90" providerId="AD" clId="Web-{4237EB0F-980F-5A0A-C368-F8692CB4D8A8}" dt="2022-05-23T12:23:17.188" v="204" actId="20577"/>
        <pc:sldMkLst>
          <pc:docMk/>
          <pc:sldMk cId="3996948631" sldId="757"/>
        </pc:sldMkLst>
        <pc:spChg chg="mod">
          <ac:chgData name="Garza, Karen KEG" userId="S::garzak@mms.gov::0d2c2521-a681-4dc5-a7f3-41971ca49a90" providerId="AD" clId="Web-{4237EB0F-980F-5A0A-C368-F8692CB4D8A8}" dt="2022-05-23T12:23:17.188" v="204" actId="20577"/>
          <ac:spMkLst>
            <pc:docMk/>
            <pc:sldMk cId="3996948631" sldId="757"/>
            <ac:spMk id="2" creationId="{0A8CB74A-B477-4AC2-956C-6EAB62FCC01A}"/>
          </ac:spMkLst>
        </pc:spChg>
      </pc:sldChg>
      <pc:sldChg chg="modSp">
        <pc:chgData name="Garza, Karen KEG" userId="S::garzak@mms.gov::0d2c2521-a681-4dc5-a7f3-41971ca49a90" providerId="AD" clId="Web-{4237EB0F-980F-5A0A-C368-F8692CB4D8A8}" dt="2022-05-23T12:23:43.423" v="206" actId="20577"/>
        <pc:sldMkLst>
          <pc:docMk/>
          <pc:sldMk cId="2932288553" sldId="760"/>
        </pc:sldMkLst>
        <pc:spChg chg="mod">
          <ac:chgData name="Garza, Karen KEG" userId="S::garzak@mms.gov::0d2c2521-a681-4dc5-a7f3-41971ca49a90" providerId="AD" clId="Web-{4237EB0F-980F-5A0A-C368-F8692CB4D8A8}" dt="2022-05-23T12:23:43.423" v="206" actId="20577"/>
          <ac:spMkLst>
            <pc:docMk/>
            <pc:sldMk cId="2932288553" sldId="760"/>
            <ac:spMk id="3" creationId="{F5E663FF-455F-4499-947D-5BAC282D9023}"/>
          </ac:spMkLst>
        </pc:spChg>
      </pc:sldChg>
      <pc:sldChg chg="modSp">
        <pc:chgData name="Garza, Karen KEG" userId="S::garzak@mms.gov::0d2c2521-a681-4dc5-a7f3-41971ca49a90" providerId="AD" clId="Web-{4237EB0F-980F-5A0A-C368-F8692CB4D8A8}" dt="2022-05-23T12:26:24.129" v="215" actId="20577"/>
        <pc:sldMkLst>
          <pc:docMk/>
          <pc:sldMk cId="3902177645" sldId="761"/>
        </pc:sldMkLst>
        <pc:spChg chg="mod">
          <ac:chgData name="Garza, Karen KEG" userId="S::garzak@mms.gov::0d2c2521-a681-4dc5-a7f3-41971ca49a90" providerId="AD" clId="Web-{4237EB0F-980F-5A0A-C368-F8692CB4D8A8}" dt="2022-05-23T12:26:24.129" v="215" actId="20577"/>
          <ac:spMkLst>
            <pc:docMk/>
            <pc:sldMk cId="3902177645" sldId="761"/>
            <ac:spMk id="9" creationId="{62F3B5E4-17B8-43F7-95ED-42D948CCED4F}"/>
          </ac:spMkLst>
        </pc:spChg>
      </pc:sldChg>
      <pc:sldChg chg="modSp">
        <pc:chgData name="Garza, Karen KEG" userId="S::garzak@mms.gov::0d2c2521-a681-4dc5-a7f3-41971ca49a90" providerId="AD" clId="Web-{4237EB0F-980F-5A0A-C368-F8692CB4D8A8}" dt="2022-05-23T12:30:24.540" v="335" actId="20577"/>
        <pc:sldMkLst>
          <pc:docMk/>
          <pc:sldMk cId="306034868" sldId="763"/>
        </pc:sldMkLst>
        <pc:spChg chg="mod">
          <ac:chgData name="Garza, Karen KEG" userId="S::garzak@mms.gov::0d2c2521-a681-4dc5-a7f3-41971ca49a90" providerId="AD" clId="Web-{4237EB0F-980F-5A0A-C368-F8692CB4D8A8}" dt="2022-05-23T12:30:24.540" v="335" actId="20577"/>
          <ac:spMkLst>
            <pc:docMk/>
            <pc:sldMk cId="306034868" sldId="763"/>
            <ac:spMk id="3" creationId="{F5E663FF-455F-4499-947D-5BAC282D9023}"/>
          </ac:spMkLst>
        </pc:spChg>
      </pc:sldChg>
      <pc:sldChg chg="modSp">
        <pc:chgData name="Garza, Karen KEG" userId="S::garzak@mms.gov::0d2c2521-a681-4dc5-a7f3-41971ca49a90" providerId="AD" clId="Web-{4237EB0F-980F-5A0A-C368-F8692CB4D8A8}" dt="2022-05-23T12:26:08.676" v="213" actId="20577"/>
        <pc:sldMkLst>
          <pc:docMk/>
          <pc:sldMk cId="859785296" sldId="764"/>
        </pc:sldMkLst>
        <pc:spChg chg="mod">
          <ac:chgData name="Garza, Karen KEG" userId="S::garzak@mms.gov::0d2c2521-a681-4dc5-a7f3-41971ca49a90" providerId="AD" clId="Web-{4237EB0F-980F-5A0A-C368-F8692CB4D8A8}" dt="2022-05-23T12:26:08.676" v="213" actId="20577"/>
          <ac:spMkLst>
            <pc:docMk/>
            <pc:sldMk cId="859785296" sldId="764"/>
            <ac:spMk id="11" creationId="{70DFA82D-EA8B-41E5-8077-2B264ABB528F}"/>
          </ac:spMkLst>
        </pc:spChg>
      </pc:sldChg>
      <pc:sldChg chg="modSp">
        <pc:chgData name="Garza, Karen KEG" userId="S::garzak@mms.gov::0d2c2521-a681-4dc5-a7f3-41971ca49a90" providerId="AD" clId="Web-{4237EB0F-980F-5A0A-C368-F8692CB4D8A8}" dt="2022-05-23T12:26:40.457" v="217" actId="20577"/>
        <pc:sldMkLst>
          <pc:docMk/>
          <pc:sldMk cId="30269126" sldId="766"/>
        </pc:sldMkLst>
        <pc:spChg chg="mod">
          <ac:chgData name="Garza, Karen KEG" userId="S::garzak@mms.gov::0d2c2521-a681-4dc5-a7f3-41971ca49a90" providerId="AD" clId="Web-{4237EB0F-980F-5A0A-C368-F8692CB4D8A8}" dt="2022-05-23T12:26:40.457" v="217" actId="20577"/>
          <ac:spMkLst>
            <pc:docMk/>
            <pc:sldMk cId="30269126" sldId="766"/>
            <ac:spMk id="8" creationId="{781260AA-77B6-4C34-82E8-188A36B0C445}"/>
          </ac:spMkLst>
        </pc:spChg>
      </pc:sldChg>
      <pc:sldChg chg="modSp">
        <pc:chgData name="Garza, Karen KEG" userId="S::garzak@mms.gov::0d2c2521-a681-4dc5-a7f3-41971ca49a90" providerId="AD" clId="Web-{4237EB0F-980F-5A0A-C368-F8692CB4D8A8}" dt="2022-05-23T12:25:53.706" v="211" actId="20577"/>
        <pc:sldMkLst>
          <pc:docMk/>
          <pc:sldMk cId="929377886" sldId="767"/>
        </pc:sldMkLst>
        <pc:spChg chg="mod">
          <ac:chgData name="Garza, Karen KEG" userId="S::garzak@mms.gov::0d2c2521-a681-4dc5-a7f3-41971ca49a90" providerId="AD" clId="Web-{4237EB0F-980F-5A0A-C368-F8692CB4D8A8}" dt="2022-05-23T12:25:53.706" v="211" actId="20577"/>
          <ac:spMkLst>
            <pc:docMk/>
            <pc:sldMk cId="929377886" sldId="767"/>
            <ac:spMk id="11" creationId="{70DFA82D-EA8B-41E5-8077-2B264ABB528F}"/>
          </ac:spMkLst>
        </pc:spChg>
      </pc:sldChg>
      <pc:sldChg chg="modSp add ord replId">
        <pc:chgData name="Garza, Karen KEG" userId="S::garzak@mms.gov::0d2c2521-a681-4dc5-a7f3-41971ca49a90" providerId="AD" clId="Web-{4237EB0F-980F-5A0A-C368-F8692CB4D8A8}" dt="2022-05-23T12:29:15.492" v="313" actId="20577"/>
        <pc:sldMkLst>
          <pc:docMk/>
          <pc:sldMk cId="2006069844" sldId="769"/>
        </pc:sldMkLst>
        <pc:spChg chg="mod">
          <ac:chgData name="Garza, Karen KEG" userId="S::garzak@mms.gov::0d2c2521-a681-4dc5-a7f3-41971ca49a90" providerId="AD" clId="Web-{4237EB0F-980F-5A0A-C368-F8692CB4D8A8}" dt="2022-05-23T12:27:28.724" v="224" actId="20577"/>
          <ac:spMkLst>
            <pc:docMk/>
            <pc:sldMk cId="2006069844" sldId="769"/>
            <ac:spMk id="2" creationId="{0A8CB74A-B477-4AC2-956C-6EAB62FCC01A}"/>
          </ac:spMkLst>
        </pc:spChg>
        <pc:spChg chg="mod">
          <ac:chgData name="Garza, Karen KEG" userId="S::garzak@mms.gov::0d2c2521-a681-4dc5-a7f3-41971ca49a90" providerId="AD" clId="Web-{4237EB0F-980F-5A0A-C368-F8692CB4D8A8}" dt="2022-05-23T12:28:17.819" v="253" actId="20577"/>
          <ac:spMkLst>
            <pc:docMk/>
            <pc:sldMk cId="2006069844" sldId="769"/>
            <ac:spMk id="3" creationId="{F5E663FF-455F-4499-947D-5BAC282D9023}"/>
          </ac:spMkLst>
        </pc:spChg>
        <pc:spChg chg="mod">
          <ac:chgData name="Garza, Karen KEG" userId="S::garzak@mms.gov::0d2c2521-a681-4dc5-a7f3-41971ca49a90" providerId="AD" clId="Web-{4237EB0F-980F-5A0A-C368-F8692CB4D8A8}" dt="2022-05-23T12:29:15.492" v="313" actId="20577"/>
          <ac:spMkLst>
            <pc:docMk/>
            <pc:sldMk cId="2006069844" sldId="769"/>
            <ac:spMk id="7" creationId="{42183C3A-637B-466D-9BEF-A7B7D788FB96}"/>
          </ac:spMkLst>
        </pc:spChg>
      </pc:sldChg>
      <pc:sldChg chg="modSp add replId">
        <pc:chgData name="Garza, Karen KEG" userId="S::garzak@mms.gov::0d2c2521-a681-4dc5-a7f3-41971ca49a90" providerId="AD" clId="Web-{4237EB0F-980F-5A0A-C368-F8692CB4D8A8}" dt="2022-05-23T12:35:03.920" v="467" actId="20577"/>
        <pc:sldMkLst>
          <pc:docMk/>
          <pc:sldMk cId="599700042" sldId="770"/>
        </pc:sldMkLst>
        <pc:spChg chg="mod">
          <ac:chgData name="Garza, Karen KEG" userId="S::garzak@mms.gov::0d2c2521-a681-4dc5-a7f3-41971ca49a90" providerId="AD" clId="Web-{4237EB0F-980F-5A0A-C368-F8692CB4D8A8}" dt="2022-05-23T12:29:30.554" v="317" actId="20577"/>
          <ac:spMkLst>
            <pc:docMk/>
            <pc:sldMk cId="599700042" sldId="770"/>
            <ac:spMk id="2" creationId="{0A8CB74A-B477-4AC2-956C-6EAB62FCC01A}"/>
          </ac:spMkLst>
        </pc:spChg>
        <pc:spChg chg="mod">
          <ac:chgData name="Garza, Karen KEG" userId="S::garzak@mms.gov::0d2c2521-a681-4dc5-a7f3-41971ca49a90" providerId="AD" clId="Web-{4237EB0F-980F-5A0A-C368-F8692CB4D8A8}" dt="2022-05-23T12:34:03.684" v="420" actId="20577"/>
          <ac:spMkLst>
            <pc:docMk/>
            <pc:sldMk cId="599700042" sldId="770"/>
            <ac:spMk id="3" creationId="{F5E663FF-455F-4499-947D-5BAC282D9023}"/>
          </ac:spMkLst>
        </pc:spChg>
        <pc:spChg chg="mod">
          <ac:chgData name="Garza, Karen KEG" userId="S::garzak@mms.gov::0d2c2521-a681-4dc5-a7f3-41971ca49a90" providerId="AD" clId="Web-{4237EB0F-980F-5A0A-C368-F8692CB4D8A8}" dt="2022-05-23T12:35:03.920" v="467" actId="20577"/>
          <ac:spMkLst>
            <pc:docMk/>
            <pc:sldMk cId="599700042" sldId="770"/>
            <ac:spMk id="7" creationId="{42183C3A-637B-466D-9BEF-A7B7D788FB96}"/>
          </ac:spMkLst>
        </pc:spChg>
      </pc:sldChg>
      <pc:sldChg chg="modSp add replId">
        <pc:chgData name="Garza, Karen KEG" userId="S::garzak@mms.gov::0d2c2521-a681-4dc5-a7f3-41971ca49a90" providerId="AD" clId="Web-{4237EB0F-980F-5A0A-C368-F8692CB4D8A8}" dt="2022-05-23T12:36:09.171" v="490" actId="20577"/>
        <pc:sldMkLst>
          <pc:docMk/>
          <pc:sldMk cId="2734581357" sldId="771"/>
        </pc:sldMkLst>
        <pc:spChg chg="mod">
          <ac:chgData name="Garza, Karen KEG" userId="S::garzak@mms.gov::0d2c2521-a681-4dc5-a7f3-41971ca49a90" providerId="AD" clId="Web-{4237EB0F-980F-5A0A-C368-F8692CB4D8A8}" dt="2022-05-23T12:35:25.514" v="480" actId="20577"/>
          <ac:spMkLst>
            <pc:docMk/>
            <pc:sldMk cId="2734581357" sldId="771"/>
            <ac:spMk id="2" creationId="{0A8CB74A-B477-4AC2-956C-6EAB62FCC01A}"/>
          </ac:spMkLst>
        </pc:spChg>
        <pc:spChg chg="mod">
          <ac:chgData name="Garza, Karen KEG" userId="S::garzak@mms.gov::0d2c2521-a681-4dc5-a7f3-41971ca49a90" providerId="AD" clId="Web-{4237EB0F-980F-5A0A-C368-F8692CB4D8A8}" dt="2022-05-23T12:35:37.342" v="483" actId="20577"/>
          <ac:spMkLst>
            <pc:docMk/>
            <pc:sldMk cId="2734581357" sldId="771"/>
            <ac:spMk id="3" creationId="{F5E663FF-455F-4499-947D-5BAC282D9023}"/>
          </ac:spMkLst>
        </pc:spChg>
        <pc:spChg chg="mod">
          <ac:chgData name="Garza, Karen KEG" userId="S::garzak@mms.gov::0d2c2521-a681-4dc5-a7f3-41971ca49a90" providerId="AD" clId="Web-{4237EB0F-980F-5A0A-C368-F8692CB4D8A8}" dt="2022-05-23T12:36:09.171" v="490" actId="20577"/>
          <ac:spMkLst>
            <pc:docMk/>
            <pc:sldMk cId="2734581357" sldId="771"/>
            <ac:spMk id="7" creationId="{42183C3A-637B-466D-9BEF-A7B7D788FB96}"/>
          </ac:spMkLst>
        </pc:spChg>
      </pc:sldChg>
      <pc:sldChg chg="modSp add ord replId">
        <pc:chgData name="Garza, Karen KEG" userId="S::garzak@mms.gov::0d2c2521-a681-4dc5-a7f3-41971ca49a90" providerId="AD" clId="Web-{4237EB0F-980F-5A0A-C368-F8692CB4D8A8}" dt="2022-05-23T12:39:26.159" v="532" actId="20577"/>
        <pc:sldMkLst>
          <pc:docMk/>
          <pc:sldMk cId="1504094519" sldId="772"/>
        </pc:sldMkLst>
        <pc:spChg chg="mod">
          <ac:chgData name="Garza, Karen KEG" userId="S::garzak@mms.gov::0d2c2521-a681-4dc5-a7f3-41971ca49a90" providerId="AD" clId="Web-{4237EB0F-980F-5A0A-C368-F8692CB4D8A8}" dt="2022-05-23T12:37:46.095" v="495" actId="20577"/>
          <ac:spMkLst>
            <pc:docMk/>
            <pc:sldMk cId="1504094519" sldId="772"/>
            <ac:spMk id="2" creationId="{0A8CB74A-B477-4AC2-956C-6EAB62FCC01A}"/>
          </ac:spMkLst>
        </pc:spChg>
        <pc:spChg chg="mod">
          <ac:chgData name="Garza, Karen KEG" userId="S::garzak@mms.gov::0d2c2521-a681-4dc5-a7f3-41971ca49a90" providerId="AD" clId="Web-{4237EB0F-980F-5A0A-C368-F8692CB4D8A8}" dt="2022-05-23T12:38:51.987" v="527" actId="20577"/>
          <ac:spMkLst>
            <pc:docMk/>
            <pc:sldMk cId="1504094519" sldId="772"/>
            <ac:spMk id="3" creationId="{F5E663FF-455F-4499-947D-5BAC282D9023}"/>
          </ac:spMkLst>
        </pc:spChg>
        <pc:spChg chg="mod">
          <ac:chgData name="Garza, Karen KEG" userId="S::garzak@mms.gov::0d2c2521-a681-4dc5-a7f3-41971ca49a90" providerId="AD" clId="Web-{4237EB0F-980F-5A0A-C368-F8692CB4D8A8}" dt="2022-05-23T12:39:26.159" v="532" actId="20577"/>
          <ac:spMkLst>
            <pc:docMk/>
            <pc:sldMk cId="1504094519" sldId="772"/>
            <ac:spMk id="7" creationId="{42183C3A-637B-466D-9BEF-A7B7D788FB96}"/>
          </ac:spMkLst>
        </pc:spChg>
      </pc:sldChg>
      <pc:sldChg chg="modSp add ord replId">
        <pc:chgData name="Garza, Karen KEG" userId="S::garzak@mms.gov::0d2c2521-a681-4dc5-a7f3-41971ca49a90" providerId="AD" clId="Web-{4237EB0F-980F-5A0A-C368-F8692CB4D8A8}" dt="2022-05-23T14:38:53.807" v="2622" actId="20577"/>
        <pc:sldMkLst>
          <pc:docMk/>
          <pc:sldMk cId="3544354577" sldId="773"/>
        </pc:sldMkLst>
        <pc:spChg chg="mod">
          <ac:chgData name="Garza, Karen KEG" userId="S::garzak@mms.gov::0d2c2521-a681-4dc5-a7f3-41971ca49a90" providerId="AD" clId="Web-{4237EB0F-980F-5A0A-C368-F8692CB4D8A8}" dt="2022-05-23T13:24:36.132" v="1494" actId="20577"/>
          <ac:spMkLst>
            <pc:docMk/>
            <pc:sldMk cId="3544354577" sldId="773"/>
            <ac:spMk id="2" creationId="{0A8CB74A-B477-4AC2-956C-6EAB62FCC01A}"/>
          </ac:spMkLst>
        </pc:spChg>
        <pc:spChg chg="mod">
          <ac:chgData name="Garza, Karen KEG" userId="S::garzak@mms.gov::0d2c2521-a681-4dc5-a7f3-41971ca49a90" providerId="AD" clId="Web-{4237EB0F-980F-5A0A-C368-F8692CB4D8A8}" dt="2022-05-23T14:12:06.402" v="2149" actId="20577"/>
          <ac:spMkLst>
            <pc:docMk/>
            <pc:sldMk cId="3544354577" sldId="773"/>
            <ac:spMk id="3" creationId="{F5E663FF-455F-4499-947D-5BAC282D9023}"/>
          </ac:spMkLst>
        </pc:spChg>
        <pc:spChg chg="mod">
          <ac:chgData name="Garza, Karen KEG" userId="S::garzak@mms.gov::0d2c2521-a681-4dc5-a7f3-41971ca49a90" providerId="AD" clId="Web-{4237EB0F-980F-5A0A-C368-F8692CB4D8A8}" dt="2022-05-23T14:38:53.807" v="2622" actId="20577"/>
          <ac:spMkLst>
            <pc:docMk/>
            <pc:sldMk cId="3544354577" sldId="773"/>
            <ac:spMk id="7" creationId="{42183C3A-637B-466D-9BEF-A7B7D788FB96}"/>
          </ac:spMkLst>
        </pc:spChg>
        <pc:spChg chg="mod">
          <ac:chgData name="Garza, Karen KEG" userId="S::garzak@mms.gov::0d2c2521-a681-4dc5-a7f3-41971ca49a90" providerId="AD" clId="Web-{4237EB0F-980F-5A0A-C368-F8692CB4D8A8}" dt="2022-05-23T12:48:38.998" v="782" actId="1076"/>
          <ac:spMkLst>
            <pc:docMk/>
            <pc:sldMk cId="3544354577" sldId="773"/>
            <ac:spMk id="11" creationId="{70DFA82D-EA8B-41E5-8077-2B264ABB528F}"/>
          </ac:spMkLst>
        </pc:spChg>
      </pc:sldChg>
      <pc:sldChg chg="modSp add replId">
        <pc:chgData name="Garza, Karen KEG" userId="S::garzak@mms.gov::0d2c2521-a681-4dc5-a7f3-41971ca49a90" providerId="AD" clId="Web-{4237EB0F-980F-5A0A-C368-F8692CB4D8A8}" dt="2022-05-23T12:47:07.355" v="774" actId="1076"/>
        <pc:sldMkLst>
          <pc:docMk/>
          <pc:sldMk cId="4037135281" sldId="774"/>
        </pc:sldMkLst>
        <pc:spChg chg="mod">
          <ac:chgData name="Garza, Karen KEG" userId="S::garzak@mms.gov::0d2c2521-a681-4dc5-a7f3-41971ca49a90" providerId="AD" clId="Web-{4237EB0F-980F-5A0A-C368-F8692CB4D8A8}" dt="2022-05-23T12:47:07.355" v="774" actId="1076"/>
          <ac:spMkLst>
            <pc:docMk/>
            <pc:sldMk cId="4037135281" sldId="774"/>
            <ac:spMk id="2" creationId="{0A8CB74A-B477-4AC2-956C-6EAB62FCC01A}"/>
          </ac:spMkLst>
        </pc:spChg>
        <pc:spChg chg="mod">
          <ac:chgData name="Garza, Karen KEG" userId="S::garzak@mms.gov::0d2c2521-a681-4dc5-a7f3-41971ca49a90" providerId="AD" clId="Web-{4237EB0F-980F-5A0A-C368-F8692CB4D8A8}" dt="2022-05-23T12:46:17.620" v="769" actId="20577"/>
          <ac:spMkLst>
            <pc:docMk/>
            <pc:sldMk cId="4037135281" sldId="774"/>
            <ac:spMk id="3" creationId="{F5E663FF-455F-4499-947D-5BAC282D9023}"/>
          </ac:spMkLst>
        </pc:spChg>
        <pc:spChg chg="mod">
          <ac:chgData name="Garza, Karen KEG" userId="S::garzak@mms.gov::0d2c2521-a681-4dc5-a7f3-41971ca49a90" providerId="AD" clId="Web-{4237EB0F-980F-5A0A-C368-F8692CB4D8A8}" dt="2022-05-23T12:45:58.464" v="767" actId="20577"/>
          <ac:spMkLst>
            <pc:docMk/>
            <pc:sldMk cId="4037135281" sldId="774"/>
            <ac:spMk id="7" creationId="{42183C3A-637B-466D-9BEF-A7B7D788FB96}"/>
          </ac:spMkLst>
        </pc:spChg>
      </pc:sldChg>
      <pc:sldChg chg="modSp add replId">
        <pc:chgData name="Garza, Karen KEG" userId="S::garzak@mms.gov::0d2c2521-a681-4dc5-a7f3-41971ca49a90" providerId="AD" clId="Web-{4237EB0F-980F-5A0A-C368-F8692CB4D8A8}" dt="2022-05-23T14:44:49.985" v="2699" actId="20577"/>
        <pc:sldMkLst>
          <pc:docMk/>
          <pc:sldMk cId="305871834" sldId="775"/>
        </pc:sldMkLst>
        <pc:spChg chg="mod">
          <ac:chgData name="Garza, Karen KEG" userId="S::garzak@mms.gov::0d2c2521-a681-4dc5-a7f3-41971ca49a90" providerId="AD" clId="Web-{4237EB0F-980F-5A0A-C368-F8692CB4D8A8}" dt="2022-05-23T12:50:21.906" v="809" actId="1076"/>
          <ac:spMkLst>
            <pc:docMk/>
            <pc:sldMk cId="305871834" sldId="775"/>
            <ac:spMk id="2" creationId="{0A8CB74A-B477-4AC2-956C-6EAB62FCC01A}"/>
          </ac:spMkLst>
        </pc:spChg>
        <pc:spChg chg="mod">
          <ac:chgData name="Garza, Karen KEG" userId="S::garzak@mms.gov::0d2c2521-a681-4dc5-a7f3-41971ca49a90" providerId="AD" clId="Web-{4237EB0F-980F-5A0A-C368-F8692CB4D8A8}" dt="2022-05-23T13:51:53.115" v="2028" actId="20577"/>
          <ac:spMkLst>
            <pc:docMk/>
            <pc:sldMk cId="305871834" sldId="775"/>
            <ac:spMk id="3" creationId="{F5E663FF-455F-4499-947D-5BAC282D9023}"/>
          </ac:spMkLst>
        </pc:spChg>
        <pc:spChg chg="mod">
          <ac:chgData name="Garza, Karen KEG" userId="S::garzak@mms.gov::0d2c2521-a681-4dc5-a7f3-41971ca49a90" providerId="AD" clId="Web-{4237EB0F-980F-5A0A-C368-F8692CB4D8A8}" dt="2022-05-23T14:44:49.985" v="2699" actId="20577"/>
          <ac:spMkLst>
            <pc:docMk/>
            <pc:sldMk cId="305871834" sldId="775"/>
            <ac:spMk id="7" creationId="{42183C3A-637B-466D-9BEF-A7B7D788FB96}"/>
          </ac:spMkLst>
        </pc:spChg>
      </pc:sldChg>
      <pc:sldChg chg="add del replId">
        <pc:chgData name="Garza, Karen KEG" userId="S::garzak@mms.gov::0d2c2521-a681-4dc5-a7f3-41971ca49a90" providerId="AD" clId="Web-{4237EB0F-980F-5A0A-C368-F8692CB4D8A8}" dt="2022-05-23T12:44:20.509" v="725"/>
        <pc:sldMkLst>
          <pc:docMk/>
          <pc:sldMk cId="847138069" sldId="775"/>
        </pc:sldMkLst>
      </pc:sldChg>
      <pc:sldChg chg="modSp add del replId">
        <pc:chgData name="Garza, Karen KEG" userId="S::garzak@mms.gov::0d2c2521-a681-4dc5-a7f3-41971ca49a90" providerId="AD" clId="Web-{4237EB0F-980F-5A0A-C368-F8692CB4D8A8}" dt="2022-05-23T12:49:44.499" v="791"/>
        <pc:sldMkLst>
          <pc:docMk/>
          <pc:sldMk cId="850346451" sldId="775"/>
        </pc:sldMkLst>
        <pc:spChg chg="mod">
          <ac:chgData name="Garza, Karen KEG" userId="S::garzak@mms.gov::0d2c2521-a681-4dc5-a7f3-41971ca49a90" providerId="AD" clId="Web-{4237EB0F-980F-5A0A-C368-F8692CB4D8A8}" dt="2022-05-23T12:47:48.919" v="780" actId="1076"/>
          <ac:spMkLst>
            <pc:docMk/>
            <pc:sldMk cId="850346451" sldId="775"/>
            <ac:spMk id="2" creationId="{0A8CB74A-B477-4AC2-956C-6EAB62FCC01A}"/>
          </ac:spMkLst>
        </pc:spChg>
        <pc:spChg chg="mod">
          <ac:chgData name="Garza, Karen KEG" userId="S::garzak@mms.gov::0d2c2521-a681-4dc5-a7f3-41971ca49a90" providerId="AD" clId="Web-{4237EB0F-980F-5A0A-C368-F8692CB4D8A8}" dt="2022-05-23T12:49:23.389" v="790" actId="20577"/>
          <ac:spMkLst>
            <pc:docMk/>
            <pc:sldMk cId="850346451" sldId="775"/>
            <ac:spMk id="3" creationId="{F5E663FF-455F-4499-947D-5BAC282D9023}"/>
          </ac:spMkLst>
        </pc:spChg>
        <pc:spChg chg="mod">
          <ac:chgData name="Garza, Karen KEG" userId="S::garzak@mms.gov::0d2c2521-a681-4dc5-a7f3-41971ca49a90" providerId="AD" clId="Web-{4237EB0F-980F-5A0A-C368-F8692CB4D8A8}" dt="2022-05-23T12:49:08.030" v="787" actId="1076"/>
          <ac:spMkLst>
            <pc:docMk/>
            <pc:sldMk cId="850346451" sldId="775"/>
            <ac:spMk id="8" creationId="{781260AA-77B6-4C34-82E8-188A36B0C445}"/>
          </ac:spMkLst>
        </pc:spChg>
      </pc:sldChg>
      <pc:sldChg chg="modSp add replId">
        <pc:chgData name="Garza, Karen KEG" userId="S::garzak@mms.gov::0d2c2521-a681-4dc5-a7f3-41971ca49a90" providerId="AD" clId="Web-{4237EB0F-980F-5A0A-C368-F8692CB4D8A8}" dt="2022-05-23T14:51:37.477" v="2744" actId="20577"/>
        <pc:sldMkLst>
          <pc:docMk/>
          <pc:sldMk cId="3807424423" sldId="776"/>
        </pc:sldMkLst>
        <pc:spChg chg="mod">
          <ac:chgData name="Garza, Karen KEG" userId="S::garzak@mms.gov::0d2c2521-a681-4dc5-a7f3-41971ca49a90" providerId="AD" clId="Web-{4237EB0F-980F-5A0A-C368-F8692CB4D8A8}" dt="2022-05-23T12:53:03.143" v="831" actId="20577"/>
          <ac:spMkLst>
            <pc:docMk/>
            <pc:sldMk cId="3807424423" sldId="776"/>
            <ac:spMk id="2" creationId="{0A8CB74A-B477-4AC2-956C-6EAB62FCC01A}"/>
          </ac:spMkLst>
        </pc:spChg>
        <pc:spChg chg="mod">
          <ac:chgData name="Garza, Karen KEG" userId="S::garzak@mms.gov::0d2c2521-a681-4dc5-a7f3-41971ca49a90" providerId="AD" clId="Web-{4237EB0F-980F-5A0A-C368-F8692CB4D8A8}" dt="2022-05-23T13:15:17.996" v="1259" actId="1076"/>
          <ac:spMkLst>
            <pc:docMk/>
            <pc:sldMk cId="3807424423" sldId="776"/>
            <ac:spMk id="3" creationId="{F5E663FF-455F-4499-947D-5BAC282D9023}"/>
          </ac:spMkLst>
        </pc:spChg>
        <pc:spChg chg="mod">
          <ac:chgData name="Garza, Karen KEG" userId="S::garzak@mms.gov::0d2c2521-a681-4dc5-a7f3-41971ca49a90" providerId="AD" clId="Web-{4237EB0F-980F-5A0A-C368-F8692CB4D8A8}" dt="2022-05-23T14:51:37.477" v="2744" actId="20577"/>
          <ac:spMkLst>
            <pc:docMk/>
            <pc:sldMk cId="3807424423" sldId="776"/>
            <ac:spMk id="6" creationId="{425554A9-D8F2-4C08-9483-313DEC66A945}"/>
          </ac:spMkLst>
        </pc:spChg>
        <pc:spChg chg="mod">
          <ac:chgData name="Garza, Karen KEG" userId="S::garzak@mms.gov::0d2c2521-a681-4dc5-a7f3-41971ca49a90" providerId="AD" clId="Web-{4237EB0F-980F-5A0A-C368-F8692CB4D8A8}" dt="2022-05-23T13:15:02.996" v="1257" actId="1076"/>
          <ac:spMkLst>
            <pc:docMk/>
            <pc:sldMk cId="3807424423" sldId="776"/>
            <ac:spMk id="7" creationId="{42183C3A-637B-466D-9BEF-A7B7D788FB96}"/>
          </ac:spMkLst>
        </pc:spChg>
      </pc:sldChg>
      <pc:sldChg chg="modSp add replId">
        <pc:chgData name="Garza, Karen KEG" userId="S::garzak@mms.gov::0d2c2521-a681-4dc5-a7f3-41971ca49a90" providerId="AD" clId="Web-{4237EB0F-980F-5A0A-C368-F8692CB4D8A8}" dt="2022-05-23T13:20:24.549" v="1389" actId="20577"/>
        <pc:sldMkLst>
          <pc:docMk/>
          <pc:sldMk cId="2763090118" sldId="777"/>
        </pc:sldMkLst>
        <pc:spChg chg="mod">
          <ac:chgData name="Garza, Karen KEG" userId="S::garzak@mms.gov::0d2c2521-a681-4dc5-a7f3-41971ca49a90" providerId="AD" clId="Web-{4237EB0F-980F-5A0A-C368-F8692CB4D8A8}" dt="2022-05-23T13:18:41.657" v="1287" actId="20577"/>
          <ac:spMkLst>
            <pc:docMk/>
            <pc:sldMk cId="2763090118" sldId="777"/>
            <ac:spMk id="2" creationId="{0A8CB74A-B477-4AC2-956C-6EAB62FCC01A}"/>
          </ac:spMkLst>
        </pc:spChg>
        <pc:spChg chg="mod">
          <ac:chgData name="Garza, Karen KEG" userId="S::garzak@mms.gov::0d2c2521-a681-4dc5-a7f3-41971ca49a90" providerId="AD" clId="Web-{4237EB0F-980F-5A0A-C368-F8692CB4D8A8}" dt="2022-05-23T13:19:35.689" v="1332" actId="20577"/>
          <ac:spMkLst>
            <pc:docMk/>
            <pc:sldMk cId="2763090118" sldId="777"/>
            <ac:spMk id="3" creationId="{F5E663FF-455F-4499-947D-5BAC282D9023}"/>
          </ac:spMkLst>
        </pc:spChg>
        <pc:spChg chg="mod">
          <ac:chgData name="Garza, Karen KEG" userId="S::garzak@mms.gov::0d2c2521-a681-4dc5-a7f3-41971ca49a90" providerId="AD" clId="Web-{4237EB0F-980F-5A0A-C368-F8692CB4D8A8}" dt="2022-05-23T13:20:24.549" v="1389" actId="20577"/>
          <ac:spMkLst>
            <pc:docMk/>
            <pc:sldMk cId="2763090118" sldId="777"/>
            <ac:spMk id="7" creationId="{42183C3A-637B-466D-9BEF-A7B7D788FB96}"/>
          </ac:spMkLst>
        </pc:spChg>
      </pc:sldChg>
      <pc:sldChg chg="modSp add replId">
        <pc:chgData name="Garza, Karen KEG" userId="S::garzak@mms.gov::0d2c2521-a681-4dc5-a7f3-41971ca49a90" providerId="AD" clId="Web-{4237EB0F-980F-5A0A-C368-F8692CB4D8A8}" dt="2022-05-23T13:22:15.239" v="1425" actId="20577"/>
        <pc:sldMkLst>
          <pc:docMk/>
          <pc:sldMk cId="546661597" sldId="778"/>
        </pc:sldMkLst>
        <pc:spChg chg="mod">
          <ac:chgData name="Garza, Karen KEG" userId="S::garzak@mms.gov::0d2c2521-a681-4dc5-a7f3-41971ca49a90" providerId="AD" clId="Web-{4237EB0F-980F-5A0A-C368-F8692CB4D8A8}" dt="2022-05-23T13:21:12.097" v="1400" actId="20577"/>
          <ac:spMkLst>
            <pc:docMk/>
            <pc:sldMk cId="546661597" sldId="778"/>
            <ac:spMk id="2" creationId="{0A8CB74A-B477-4AC2-956C-6EAB62FCC01A}"/>
          </ac:spMkLst>
        </pc:spChg>
        <pc:spChg chg="mod">
          <ac:chgData name="Garza, Karen KEG" userId="S::garzak@mms.gov::0d2c2521-a681-4dc5-a7f3-41971ca49a90" providerId="AD" clId="Web-{4237EB0F-980F-5A0A-C368-F8692CB4D8A8}" dt="2022-05-23T13:21:57.035" v="1417" actId="20577"/>
          <ac:spMkLst>
            <pc:docMk/>
            <pc:sldMk cId="546661597" sldId="778"/>
            <ac:spMk id="3" creationId="{F5E663FF-455F-4499-947D-5BAC282D9023}"/>
          </ac:spMkLst>
        </pc:spChg>
        <pc:spChg chg="mod">
          <ac:chgData name="Garza, Karen KEG" userId="S::garzak@mms.gov::0d2c2521-a681-4dc5-a7f3-41971ca49a90" providerId="AD" clId="Web-{4237EB0F-980F-5A0A-C368-F8692CB4D8A8}" dt="2022-05-23T13:22:15.239" v="1425" actId="20577"/>
          <ac:spMkLst>
            <pc:docMk/>
            <pc:sldMk cId="546661597" sldId="778"/>
            <ac:spMk id="7" creationId="{42183C3A-637B-466D-9BEF-A7B7D788FB96}"/>
          </ac:spMkLst>
        </pc:spChg>
      </pc:sldChg>
      <pc:sldChg chg="modSp add replId">
        <pc:chgData name="Garza, Karen KEG" userId="S::garzak@mms.gov::0d2c2521-a681-4dc5-a7f3-41971ca49a90" providerId="AD" clId="Web-{4237EB0F-980F-5A0A-C368-F8692CB4D8A8}" dt="2022-05-23T14:47:15.238" v="2722" actId="20577"/>
        <pc:sldMkLst>
          <pc:docMk/>
          <pc:sldMk cId="141160567" sldId="779"/>
        </pc:sldMkLst>
        <pc:spChg chg="mod">
          <ac:chgData name="Garza, Karen KEG" userId="S::garzak@mms.gov::0d2c2521-a681-4dc5-a7f3-41971ca49a90" providerId="AD" clId="Web-{4237EB0F-980F-5A0A-C368-F8692CB4D8A8}" dt="2022-05-23T13:33:26.251" v="1795" actId="20577"/>
          <ac:spMkLst>
            <pc:docMk/>
            <pc:sldMk cId="141160567" sldId="779"/>
            <ac:spMk id="2" creationId="{0A8CB74A-B477-4AC2-956C-6EAB62FCC01A}"/>
          </ac:spMkLst>
        </pc:spChg>
        <pc:spChg chg="mod">
          <ac:chgData name="Garza, Karen KEG" userId="S::garzak@mms.gov::0d2c2521-a681-4dc5-a7f3-41971ca49a90" providerId="AD" clId="Web-{4237EB0F-980F-5A0A-C368-F8692CB4D8A8}" dt="2022-05-23T13:41:54.120" v="1925" actId="20577"/>
          <ac:spMkLst>
            <pc:docMk/>
            <pc:sldMk cId="141160567" sldId="779"/>
            <ac:spMk id="3" creationId="{F5E663FF-455F-4499-947D-5BAC282D9023}"/>
          </ac:spMkLst>
        </pc:spChg>
        <pc:spChg chg="mod">
          <ac:chgData name="Garza, Karen KEG" userId="S::garzak@mms.gov::0d2c2521-a681-4dc5-a7f3-41971ca49a90" providerId="AD" clId="Web-{4237EB0F-980F-5A0A-C368-F8692CB4D8A8}" dt="2022-05-23T14:47:15.238" v="2722" actId="20577"/>
          <ac:spMkLst>
            <pc:docMk/>
            <pc:sldMk cId="141160567" sldId="779"/>
            <ac:spMk id="7" creationId="{42183C3A-637B-466D-9BEF-A7B7D788FB96}"/>
          </ac:spMkLst>
        </pc:spChg>
      </pc:sldChg>
      <pc:sldChg chg="modSp add replId">
        <pc:chgData name="Garza, Karen KEG" userId="S::garzak@mms.gov::0d2c2521-a681-4dc5-a7f3-41971ca49a90" providerId="AD" clId="Web-{4237EB0F-980F-5A0A-C368-F8692CB4D8A8}" dt="2022-05-23T14:49:05.584" v="2724" actId="1076"/>
        <pc:sldMkLst>
          <pc:docMk/>
          <pc:sldMk cId="1538174525" sldId="780"/>
        </pc:sldMkLst>
        <pc:spChg chg="mod">
          <ac:chgData name="Garza, Karen KEG" userId="S::garzak@mms.gov::0d2c2521-a681-4dc5-a7f3-41971ca49a90" providerId="AD" clId="Web-{4237EB0F-980F-5A0A-C368-F8692CB4D8A8}" dt="2022-05-23T14:49:05.584" v="2724" actId="1076"/>
          <ac:spMkLst>
            <pc:docMk/>
            <pc:sldMk cId="1538174525" sldId="780"/>
            <ac:spMk id="2" creationId="{0A8CB74A-B477-4AC2-956C-6EAB62FCC01A}"/>
          </ac:spMkLst>
        </pc:spChg>
        <pc:spChg chg="mod">
          <ac:chgData name="Garza, Karen KEG" userId="S::garzak@mms.gov::0d2c2521-a681-4dc5-a7f3-41971ca49a90" providerId="AD" clId="Web-{4237EB0F-980F-5A0A-C368-F8692CB4D8A8}" dt="2022-05-23T14:27:15.106" v="2395" actId="20577"/>
          <ac:spMkLst>
            <pc:docMk/>
            <pc:sldMk cId="1538174525" sldId="780"/>
            <ac:spMk id="3" creationId="{F5E663FF-455F-4499-947D-5BAC282D9023}"/>
          </ac:spMkLst>
        </pc:spChg>
        <pc:spChg chg="mod">
          <ac:chgData name="Garza, Karen KEG" userId="S::garzak@mms.gov::0d2c2521-a681-4dc5-a7f3-41971ca49a90" providerId="AD" clId="Web-{4237EB0F-980F-5A0A-C368-F8692CB4D8A8}" dt="2022-05-23T14:27:59.951" v="2446" actId="20577"/>
          <ac:spMkLst>
            <pc:docMk/>
            <pc:sldMk cId="1538174525" sldId="780"/>
            <ac:spMk id="7" creationId="{42183C3A-637B-466D-9BEF-A7B7D788FB96}"/>
          </ac:spMkLst>
        </pc:spChg>
        <pc:spChg chg="mod">
          <ac:chgData name="Garza, Karen KEG" userId="S::garzak@mms.gov::0d2c2521-a681-4dc5-a7f3-41971ca49a90" providerId="AD" clId="Web-{4237EB0F-980F-5A0A-C368-F8692CB4D8A8}" dt="2022-05-23T14:25:55.183" v="2279" actId="1076"/>
          <ac:spMkLst>
            <pc:docMk/>
            <pc:sldMk cId="1538174525" sldId="780"/>
            <ac:spMk id="9" creationId="{62F3B5E4-17B8-43F7-95ED-42D948CCED4F}"/>
          </ac:spMkLst>
        </pc:spChg>
      </pc:sldChg>
      <pc:sldChg chg="modSp add replId">
        <pc:chgData name="Garza, Karen KEG" userId="S::garzak@mms.gov::0d2c2521-a681-4dc5-a7f3-41971ca49a90" providerId="AD" clId="Web-{4237EB0F-980F-5A0A-C368-F8692CB4D8A8}" dt="2022-05-23T14:48:46.677" v="2723" actId="1076"/>
        <pc:sldMkLst>
          <pc:docMk/>
          <pc:sldMk cId="3671126792" sldId="781"/>
        </pc:sldMkLst>
        <pc:spChg chg="mod">
          <ac:chgData name="Garza, Karen KEG" userId="S::garzak@mms.gov::0d2c2521-a681-4dc5-a7f3-41971ca49a90" providerId="AD" clId="Web-{4237EB0F-980F-5A0A-C368-F8692CB4D8A8}" dt="2022-05-23T14:48:46.677" v="2723" actId="1076"/>
          <ac:spMkLst>
            <pc:docMk/>
            <pc:sldMk cId="3671126792" sldId="781"/>
            <ac:spMk id="2" creationId="{0A8CB74A-B477-4AC2-956C-6EAB62FCC01A}"/>
          </ac:spMkLst>
        </pc:spChg>
        <pc:spChg chg="mod">
          <ac:chgData name="Garza, Karen KEG" userId="S::garzak@mms.gov::0d2c2521-a681-4dc5-a7f3-41971ca49a90" providerId="AD" clId="Web-{4237EB0F-980F-5A0A-C368-F8692CB4D8A8}" dt="2022-05-23T14:33:00.316" v="2506" actId="20577"/>
          <ac:spMkLst>
            <pc:docMk/>
            <pc:sldMk cId="3671126792" sldId="781"/>
            <ac:spMk id="3" creationId="{F5E663FF-455F-4499-947D-5BAC282D9023}"/>
          </ac:spMkLst>
        </pc:spChg>
        <pc:spChg chg="mod">
          <ac:chgData name="Garza, Karen KEG" userId="S::garzak@mms.gov::0d2c2521-a681-4dc5-a7f3-41971ca49a90" providerId="AD" clId="Web-{4237EB0F-980F-5A0A-C368-F8692CB4D8A8}" dt="2022-05-23T14:41:56.841" v="2694" actId="20577"/>
          <ac:spMkLst>
            <pc:docMk/>
            <pc:sldMk cId="3671126792" sldId="781"/>
            <ac:spMk id="7" creationId="{42183C3A-637B-466D-9BEF-A7B7D788FB96}"/>
          </ac:spMkLst>
        </pc:spChg>
      </pc:sldChg>
    </pc:docChg>
  </pc:docChgLst>
  <pc:docChgLst>
    <pc:chgData name="Goldblatt, Jennifer L" userId="S::goldblaj@mms.gov::3a3dd107-81e6-4b3a-9da4-5fca86b1f214" providerId="AD" clId="Web-{3529B149-720A-2472-E0A6-1F85241FEE9A}"/>
    <pc:docChg chg="modSld">
      <pc:chgData name="Goldblatt, Jennifer L" userId="S::goldblaj@mms.gov::3a3dd107-81e6-4b3a-9da4-5fca86b1f214" providerId="AD" clId="Web-{3529B149-720A-2472-E0A6-1F85241FEE9A}" dt="2022-05-31T19:44:59.130" v="10"/>
      <pc:docMkLst>
        <pc:docMk/>
      </pc:docMkLst>
      <pc:sldChg chg="modCm">
        <pc:chgData name="Goldblatt, Jennifer L" userId="S::goldblaj@mms.gov::3a3dd107-81e6-4b3a-9da4-5fca86b1f214" providerId="AD" clId="Web-{3529B149-720A-2472-E0A6-1F85241FEE9A}" dt="2022-05-31T19:42:44.893" v="2"/>
        <pc:sldMkLst>
          <pc:docMk/>
          <pc:sldMk cId="1952050087" sldId="286"/>
        </pc:sldMkLst>
      </pc:sldChg>
      <pc:sldChg chg="modSp">
        <pc:chgData name="Goldblatt, Jennifer L" userId="S::goldblaj@mms.gov::3a3dd107-81e6-4b3a-9da4-5fca86b1f214" providerId="AD" clId="Web-{3529B149-720A-2472-E0A6-1F85241FEE9A}" dt="2022-05-31T19:42:24.768" v="1" actId="20577"/>
        <pc:sldMkLst>
          <pc:docMk/>
          <pc:sldMk cId="760413431" sldId="292"/>
        </pc:sldMkLst>
        <pc:spChg chg="mod">
          <ac:chgData name="Goldblatt, Jennifer L" userId="S::goldblaj@mms.gov::3a3dd107-81e6-4b3a-9da4-5fca86b1f214" providerId="AD" clId="Web-{3529B149-720A-2472-E0A6-1F85241FEE9A}" dt="2022-05-31T19:42:24.768" v="1" actId="20577"/>
          <ac:spMkLst>
            <pc:docMk/>
            <pc:sldMk cId="760413431" sldId="292"/>
            <ac:spMk id="3" creationId="{01703D87-827C-44BF-928F-53B7A564B2B6}"/>
          </ac:spMkLst>
        </pc:spChg>
      </pc:sldChg>
      <pc:sldChg chg="modCm">
        <pc:chgData name="Goldblatt, Jennifer L" userId="S::goldblaj@mms.gov::3a3dd107-81e6-4b3a-9da4-5fca86b1f214" providerId="AD" clId="Web-{3529B149-720A-2472-E0A6-1F85241FEE9A}" dt="2022-05-31T19:43:01.425" v="3"/>
        <pc:sldMkLst>
          <pc:docMk/>
          <pc:sldMk cId="1025312764" sldId="753"/>
        </pc:sldMkLst>
      </pc:sldChg>
      <pc:sldChg chg="modSp">
        <pc:chgData name="Goldblatt, Jennifer L" userId="S::goldblaj@mms.gov::3a3dd107-81e6-4b3a-9da4-5fca86b1f214" providerId="AD" clId="Web-{3529B149-720A-2472-E0A6-1F85241FEE9A}" dt="2022-05-31T19:43:52.160" v="6" actId="20577"/>
        <pc:sldMkLst>
          <pc:docMk/>
          <pc:sldMk cId="2091477005" sldId="755"/>
        </pc:sldMkLst>
        <pc:spChg chg="mod">
          <ac:chgData name="Goldblatt, Jennifer L" userId="S::goldblaj@mms.gov::3a3dd107-81e6-4b3a-9da4-5fca86b1f214" providerId="AD" clId="Web-{3529B149-720A-2472-E0A6-1F85241FEE9A}" dt="2022-05-31T19:43:52.160" v="6" actId="20577"/>
          <ac:spMkLst>
            <pc:docMk/>
            <pc:sldMk cId="2091477005" sldId="755"/>
            <ac:spMk id="5" creationId="{2178DBEF-B0EB-483B-ACC6-9C7AC770DD26}"/>
          </ac:spMkLst>
        </pc:spChg>
      </pc:sldChg>
      <pc:sldChg chg="modCm">
        <pc:chgData name="Goldblatt, Jennifer L" userId="S::goldblaj@mms.gov::3a3dd107-81e6-4b3a-9da4-5fca86b1f214" providerId="AD" clId="Web-{3529B149-720A-2472-E0A6-1F85241FEE9A}" dt="2022-05-31T19:44:21.598" v="9"/>
        <pc:sldMkLst>
          <pc:docMk/>
          <pc:sldMk cId="306034868" sldId="763"/>
        </pc:sldMkLst>
      </pc:sldChg>
      <pc:sldChg chg="modSp">
        <pc:chgData name="Goldblatt, Jennifer L" userId="S::goldblaj@mms.gov::3a3dd107-81e6-4b3a-9da4-5fca86b1f214" providerId="AD" clId="Web-{3529B149-720A-2472-E0A6-1F85241FEE9A}" dt="2022-05-31T19:44:01.832" v="8" actId="20577"/>
        <pc:sldMkLst>
          <pc:docMk/>
          <pc:sldMk cId="596724151" sldId="765"/>
        </pc:sldMkLst>
        <pc:spChg chg="mod">
          <ac:chgData name="Goldblatt, Jennifer L" userId="S::goldblaj@mms.gov::3a3dd107-81e6-4b3a-9da4-5fca86b1f214" providerId="AD" clId="Web-{3529B149-720A-2472-E0A6-1F85241FEE9A}" dt="2022-05-31T19:44:01.832" v="8" actId="20577"/>
          <ac:spMkLst>
            <pc:docMk/>
            <pc:sldMk cId="596724151" sldId="765"/>
            <ac:spMk id="2" creationId="{62673BC2-4188-4F5A-BAD1-CCC0B5EBD0F6}"/>
          </ac:spMkLst>
        </pc:spChg>
      </pc:sldChg>
      <pc:sldChg chg="addSp">
        <pc:chgData name="Goldblatt, Jennifer L" userId="S::goldblaj@mms.gov::3a3dd107-81e6-4b3a-9da4-5fca86b1f214" providerId="AD" clId="Web-{3529B149-720A-2472-E0A6-1F85241FEE9A}" dt="2022-05-31T19:44:59.130" v="10"/>
        <pc:sldMkLst>
          <pc:docMk/>
          <pc:sldMk cId="835207324" sldId="782"/>
        </pc:sldMkLst>
        <pc:spChg chg="add">
          <ac:chgData name="Goldblatt, Jennifer L" userId="S::goldblaj@mms.gov::3a3dd107-81e6-4b3a-9da4-5fca86b1f214" providerId="AD" clId="Web-{3529B149-720A-2472-E0A6-1F85241FEE9A}" dt="2022-05-31T19:44:59.130" v="10"/>
          <ac:spMkLst>
            <pc:docMk/>
            <pc:sldMk cId="835207324" sldId="782"/>
            <ac:spMk id="2" creationId="{CADF1196-85A2-4F38-A87F-945E0C5E485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Sessions</c:v>
                </c:pt>
              </c:strCache>
            </c:strRef>
          </c:tx>
          <c:dPt>
            <c:idx val="0"/>
            <c:bubble3D val="0"/>
            <c:spPr>
              <a:solidFill>
                <a:srgbClr val="534AAE"/>
              </a:solidFill>
              <a:ln w="19050">
                <a:solidFill>
                  <a:schemeClr val="lt1"/>
                </a:solidFill>
              </a:ln>
              <a:effectLst/>
            </c:spPr>
            <c:extLst>
              <c:ext xmlns:c16="http://schemas.microsoft.com/office/drawing/2014/chart" uri="{C3380CC4-5D6E-409C-BE32-E72D297353CC}">
                <c16:uniqueId val="{00000001-6724-4FE4-BCA3-CF9C0C19F6E4}"/>
              </c:ext>
            </c:extLst>
          </c:dPt>
          <c:dPt>
            <c:idx val="1"/>
            <c:bubble3D val="0"/>
            <c:spPr>
              <a:solidFill>
                <a:srgbClr val="52A5D4"/>
              </a:solidFill>
              <a:ln w="19050">
                <a:solidFill>
                  <a:schemeClr val="lt1"/>
                </a:solidFill>
              </a:ln>
              <a:effectLst/>
            </c:spPr>
            <c:extLst>
              <c:ext xmlns:c16="http://schemas.microsoft.com/office/drawing/2014/chart" uri="{C3380CC4-5D6E-409C-BE32-E72D297353CC}">
                <c16:uniqueId val="{00000003-6724-4FE4-BCA3-CF9C0C19F6E4}"/>
              </c:ext>
            </c:extLst>
          </c:dPt>
          <c:dPt>
            <c:idx val="2"/>
            <c:bubble3D val="0"/>
            <c:spPr>
              <a:solidFill>
                <a:srgbClr val="005024"/>
              </a:solidFill>
              <a:ln w="19050">
                <a:solidFill>
                  <a:schemeClr val="lt1"/>
                </a:solidFill>
              </a:ln>
              <a:effectLst/>
            </c:spPr>
            <c:extLst>
              <c:ext xmlns:c16="http://schemas.microsoft.com/office/drawing/2014/chart" uri="{C3380CC4-5D6E-409C-BE32-E72D297353CC}">
                <c16:uniqueId val="{00000005-6724-4FE4-BCA3-CF9C0C19F6E4}"/>
              </c:ext>
            </c:extLst>
          </c:dPt>
          <c:dPt>
            <c:idx val="3"/>
            <c:bubble3D val="0"/>
            <c:spPr>
              <a:solidFill>
                <a:srgbClr val="650D79"/>
              </a:solidFill>
              <a:ln w="19050">
                <a:solidFill>
                  <a:schemeClr val="lt1"/>
                </a:solidFill>
              </a:ln>
              <a:effectLst/>
            </c:spPr>
            <c:extLst>
              <c:ext xmlns:c16="http://schemas.microsoft.com/office/drawing/2014/chart" uri="{C3380CC4-5D6E-409C-BE32-E72D297353CC}">
                <c16:uniqueId val="{00000007-6724-4FE4-BCA3-CF9C0C19F6E4}"/>
              </c:ext>
            </c:extLst>
          </c:dPt>
          <c:dPt>
            <c:idx val="4"/>
            <c:bubble3D val="0"/>
            <c:spPr>
              <a:solidFill>
                <a:srgbClr val="ECB947"/>
              </a:solidFill>
              <a:ln w="19050">
                <a:solidFill>
                  <a:schemeClr val="lt1"/>
                </a:solidFill>
              </a:ln>
              <a:effectLst/>
            </c:spPr>
            <c:extLst>
              <c:ext xmlns:c16="http://schemas.microsoft.com/office/drawing/2014/chart" uri="{C3380CC4-5D6E-409C-BE32-E72D297353CC}">
                <c16:uniqueId val="{00000009-6724-4FE4-BCA3-CF9C0C19F6E4}"/>
              </c:ext>
            </c:extLst>
          </c:dPt>
          <c:dPt>
            <c:idx val="5"/>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B-6724-4FE4-BCA3-CF9C0C19F6E4}"/>
              </c:ext>
            </c:extLst>
          </c:dPt>
          <c:dPt>
            <c:idx val="6"/>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D-6724-4FE4-BCA3-CF9C0C19F6E4}"/>
              </c:ext>
            </c:extLst>
          </c:dPt>
          <c:dPt>
            <c:idx val="7"/>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F-6724-4FE4-BCA3-CF9C0C19F6E4}"/>
              </c:ext>
            </c:extLst>
          </c:dPt>
          <c:dPt>
            <c:idx val="8"/>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11-6724-4FE4-BCA3-CF9C0C19F6E4}"/>
              </c:ext>
            </c:extLst>
          </c:dPt>
          <c:dPt>
            <c:idx val="9"/>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13-6724-4FE4-BCA3-CF9C0C19F6E4}"/>
              </c:ext>
            </c:extLst>
          </c:dPt>
          <c:dLbls>
            <c:dLbl>
              <c:idx val="0"/>
              <c:layout>
                <c:manualLayout>
                  <c:x val="0.11061760219769719"/>
                  <c:y val="0.2438342252134455"/>
                </c:manualLayout>
              </c:layout>
              <c:showLegendKey val="0"/>
              <c:showVal val="1"/>
              <c:showCatName val="1"/>
              <c:showSerName val="0"/>
              <c:showPercent val="0"/>
              <c:showBubbleSize val="0"/>
              <c:extLst>
                <c:ext xmlns:c15="http://schemas.microsoft.com/office/drawing/2012/chart" uri="{CE6537A1-D6FC-4f65-9D91-7224C49458BB}">
                  <c15:layout>
                    <c:manualLayout>
                      <c:w val="0.30192952314586763"/>
                      <c:h val="8.5986974305777703E-2"/>
                    </c:manualLayout>
                  </c15:layout>
                </c:ext>
                <c:ext xmlns:c16="http://schemas.microsoft.com/office/drawing/2014/chart" uri="{C3380CC4-5D6E-409C-BE32-E72D297353CC}">
                  <c16:uniqueId val="{00000001-6724-4FE4-BCA3-CF9C0C19F6E4}"/>
                </c:ext>
              </c:extLst>
            </c:dLbl>
            <c:dLbl>
              <c:idx val="1"/>
              <c:layout>
                <c:manualLayout>
                  <c:x val="-0.13750000000000001"/>
                  <c:y val="4.062500000000000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24-4FE4-BCA3-CF9C0C19F6E4}"/>
                </c:ext>
              </c:extLst>
            </c:dLbl>
            <c:dLbl>
              <c:idx val="2"/>
              <c:layout>
                <c:manualLayout>
                  <c:x val="-0.24374999999999999"/>
                  <c:y val="8.125000000000000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24-4FE4-BCA3-CF9C0C19F6E4}"/>
                </c:ext>
              </c:extLst>
            </c:dLbl>
            <c:dLbl>
              <c:idx val="3"/>
              <c:layout>
                <c:manualLayout>
                  <c:x val="-0.28749999999999998"/>
                  <c:y val="4.062500000000000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724-4FE4-BCA3-CF9C0C19F6E4}"/>
                </c:ext>
              </c:extLst>
            </c:dLbl>
            <c:dLbl>
              <c:idx val="4"/>
              <c:layout>
                <c:manualLayout>
                  <c:x val="-0.34583333333333333"/>
                  <c:y val="-9.375000000000029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24-4FE4-BCA3-CF9C0C19F6E4}"/>
                </c:ext>
              </c:extLst>
            </c:dLbl>
            <c:dLbl>
              <c:idx val="5"/>
              <c:layout>
                <c:manualLayout>
                  <c:x val="0.13050838791300068"/>
                  <c:y val="-0.1095639334064821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724-4FE4-BCA3-CF9C0C19F6E4}"/>
                </c:ext>
              </c:extLst>
            </c:dLbl>
            <c:dLbl>
              <c:idx val="6"/>
              <c:layout>
                <c:manualLayout>
                  <c:x val="0.16923240698079559"/>
                  <c:y val="-6.157211672633485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724-4FE4-BCA3-CF9C0C19F6E4}"/>
                </c:ext>
              </c:extLst>
            </c:dLbl>
            <c:dLbl>
              <c:idx val="7"/>
              <c:layout>
                <c:manualLayout>
                  <c:x val="0.19830615596061379"/>
                  <c:y val="-1.895975469562568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724-4FE4-BCA3-CF9C0C19F6E4}"/>
                </c:ext>
              </c:extLst>
            </c:dLbl>
            <c:dLbl>
              <c:idx val="8"/>
              <c:layout>
                <c:manualLayout>
                  <c:x val="0.31777639347541869"/>
                  <c:y val="2.824740566487699E-2"/>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586466535433067"/>
                      <c:h val="7.3499999999999996E-2"/>
                    </c:manualLayout>
                  </c15:layout>
                </c:ext>
                <c:ext xmlns:c16="http://schemas.microsoft.com/office/drawing/2014/chart" uri="{C3380CC4-5D6E-409C-BE32-E72D297353CC}">
                  <c16:uniqueId val="{00000011-6724-4FE4-BCA3-CF9C0C19F6E4}"/>
                </c:ext>
              </c:extLst>
            </c:dLbl>
            <c:dLbl>
              <c:idx val="9"/>
              <c:layout>
                <c:manualLayout>
                  <c:x val="0.35472583409029124"/>
                  <c:y val="9.1386949370699896E-2"/>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724999999999998"/>
                      <c:h val="6.4124999999999988E-2"/>
                    </c:manualLayout>
                  </c15:layout>
                </c:ext>
                <c:ext xmlns:c16="http://schemas.microsoft.com/office/drawing/2014/chart" uri="{C3380CC4-5D6E-409C-BE32-E72D297353CC}">
                  <c16:uniqueId val="{00000013-6724-4FE4-BCA3-CF9C0C19F6E4}"/>
                </c:ext>
              </c:extLst>
            </c:dLbl>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How Revenue Works</c:v>
                </c:pt>
                <c:pt idx="1">
                  <c:v>Home</c:v>
                </c:pt>
                <c:pt idx="2">
                  <c:v>Downloads</c:v>
                </c:pt>
                <c:pt idx="3">
                  <c:v>Query Data</c:v>
                </c:pt>
                <c:pt idx="4">
                  <c:v>Explore</c:v>
                </c:pt>
                <c:pt idx="5">
                  <c:v>Glossary</c:v>
                </c:pt>
                <c:pt idx="6">
                  <c:v>Fact Sheet</c:v>
                </c:pt>
                <c:pt idx="7">
                  <c:v>About</c:v>
                </c:pt>
                <c:pt idx="8">
                  <c:v>Pattern Library</c:v>
                </c:pt>
                <c:pt idx="9">
                  <c:v>Search Results</c:v>
                </c:pt>
              </c:strCache>
            </c:strRef>
          </c:cat>
          <c:val>
            <c:numRef>
              <c:f>Sheet1!$B$2:$B$11</c:f>
              <c:numCache>
                <c:formatCode>#,##0</c:formatCode>
                <c:ptCount val="10"/>
                <c:pt idx="0">
                  <c:v>2741</c:v>
                </c:pt>
                <c:pt idx="1">
                  <c:v>1089</c:v>
                </c:pt>
                <c:pt idx="2">
                  <c:v>184</c:v>
                </c:pt>
                <c:pt idx="3">
                  <c:v>140</c:v>
                </c:pt>
                <c:pt idx="4">
                  <c:v>104</c:v>
                </c:pt>
                <c:pt idx="5">
                  <c:v>10</c:v>
                </c:pt>
                <c:pt idx="6">
                  <c:v>7</c:v>
                </c:pt>
                <c:pt idx="7">
                  <c:v>4</c:v>
                </c:pt>
                <c:pt idx="8">
                  <c:v>2</c:v>
                </c:pt>
                <c:pt idx="9">
                  <c:v>1</c:v>
                </c:pt>
              </c:numCache>
            </c:numRef>
          </c:val>
          <c:extLst>
            <c:ext xmlns:c16="http://schemas.microsoft.com/office/drawing/2014/chart" uri="{C3380CC4-5D6E-409C-BE32-E72D297353CC}">
              <c16:uniqueId val="{00000014-6724-4FE4-BCA3-CF9C0C19F6E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Sessions</c:v>
                </c:pt>
              </c:strCache>
            </c:strRef>
          </c:tx>
          <c:dPt>
            <c:idx val="0"/>
            <c:bubble3D val="0"/>
            <c:spPr>
              <a:solidFill>
                <a:srgbClr val="534AAE"/>
              </a:solidFill>
              <a:ln w="19050">
                <a:solidFill>
                  <a:schemeClr val="lt1"/>
                </a:solidFill>
              </a:ln>
              <a:effectLst/>
            </c:spPr>
            <c:extLst>
              <c:ext xmlns:c16="http://schemas.microsoft.com/office/drawing/2014/chart" uri="{C3380CC4-5D6E-409C-BE32-E72D297353CC}">
                <c16:uniqueId val="{00000001-6724-4FE4-BCA3-CF9C0C19F6E4}"/>
              </c:ext>
            </c:extLst>
          </c:dPt>
          <c:dPt>
            <c:idx val="1"/>
            <c:bubble3D val="0"/>
            <c:spPr>
              <a:solidFill>
                <a:srgbClr val="52A5D4"/>
              </a:solidFill>
              <a:ln w="19050">
                <a:solidFill>
                  <a:schemeClr val="lt1"/>
                </a:solidFill>
              </a:ln>
              <a:effectLst/>
            </c:spPr>
            <c:extLst>
              <c:ext xmlns:c16="http://schemas.microsoft.com/office/drawing/2014/chart" uri="{C3380CC4-5D6E-409C-BE32-E72D297353CC}">
                <c16:uniqueId val="{00000003-6724-4FE4-BCA3-CF9C0C19F6E4}"/>
              </c:ext>
            </c:extLst>
          </c:dPt>
          <c:dPt>
            <c:idx val="2"/>
            <c:bubble3D val="0"/>
            <c:spPr>
              <a:solidFill>
                <a:srgbClr val="005024"/>
              </a:solidFill>
              <a:ln w="19050">
                <a:solidFill>
                  <a:schemeClr val="lt1"/>
                </a:solidFill>
              </a:ln>
              <a:effectLst/>
            </c:spPr>
            <c:extLst>
              <c:ext xmlns:c16="http://schemas.microsoft.com/office/drawing/2014/chart" uri="{C3380CC4-5D6E-409C-BE32-E72D297353CC}">
                <c16:uniqueId val="{00000005-6724-4FE4-BCA3-CF9C0C19F6E4}"/>
              </c:ext>
            </c:extLst>
          </c:dPt>
          <c:dPt>
            <c:idx val="3"/>
            <c:bubble3D val="0"/>
            <c:spPr>
              <a:solidFill>
                <a:srgbClr val="650D79"/>
              </a:solidFill>
              <a:ln w="19050">
                <a:solidFill>
                  <a:schemeClr val="lt1"/>
                </a:solidFill>
              </a:ln>
              <a:effectLst/>
            </c:spPr>
            <c:extLst>
              <c:ext xmlns:c16="http://schemas.microsoft.com/office/drawing/2014/chart" uri="{C3380CC4-5D6E-409C-BE32-E72D297353CC}">
                <c16:uniqueId val="{00000007-6724-4FE4-BCA3-CF9C0C19F6E4}"/>
              </c:ext>
            </c:extLst>
          </c:dPt>
          <c:dPt>
            <c:idx val="4"/>
            <c:bubble3D val="0"/>
            <c:spPr>
              <a:solidFill>
                <a:srgbClr val="ECB947"/>
              </a:solidFill>
              <a:ln w="19050">
                <a:solidFill>
                  <a:schemeClr val="lt1"/>
                </a:solidFill>
              </a:ln>
              <a:effectLst/>
            </c:spPr>
            <c:extLst>
              <c:ext xmlns:c16="http://schemas.microsoft.com/office/drawing/2014/chart" uri="{C3380CC4-5D6E-409C-BE32-E72D297353CC}">
                <c16:uniqueId val="{00000009-6724-4FE4-BCA3-CF9C0C19F6E4}"/>
              </c:ext>
            </c:extLst>
          </c:dPt>
          <c:dPt>
            <c:idx val="5"/>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B-6724-4FE4-BCA3-CF9C0C19F6E4}"/>
              </c:ext>
            </c:extLst>
          </c:dPt>
          <c:dPt>
            <c:idx val="6"/>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D-6724-4FE4-BCA3-CF9C0C19F6E4}"/>
              </c:ext>
            </c:extLst>
          </c:dPt>
          <c:dPt>
            <c:idx val="7"/>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F-6724-4FE4-BCA3-CF9C0C19F6E4}"/>
              </c:ext>
            </c:extLst>
          </c:dPt>
          <c:dPt>
            <c:idx val="8"/>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11-6724-4FE4-BCA3-CF9C0C19F6E4}"/>
              </c:ext>
            </c:extLst>
          </c:dPt>
          <c:dPt>
            <c:idx val="9"/>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13-6724-4FE4-BCA3-CF9C0C19F6E4}"/>
              </c:ext>
            </c:extLst>
          </c:dPt>
          <c:dLbls>
            <c:dLbl>
              <c:idx val="0"/>
              <c:layout>
                <c:manualLayout>
                  <c:x val="0.11061760219769719"/>
                  <c:y val="0.2438342252134455"/>
                </c:manualLayout>
              </c:layout>
              <c:showLegendKey val="0"/>
              <c:showVal val="1"/>
              <c:showCatName val="1"/>
              <c:showSerName val="0"/>
              <c:showPercent val="0"/>
              <c:showBubbleSize val="0"/>
              <c:extLst>
                <c:ext xmlns:c15="http://schemas.microsoft.com/office/drawing/2012/chart" uri="{CE6537A1-D6FC-4f65-9D91-7224C49458BB}">
                  <c15:layout>
                    <c:manualLayout>
                      <c:w val="0.30192952314586763"/>
                      <c:h val="8.5986974305777703E-2"/>
                    </c:manualLayout>
                  </c15:layout>
                </c:ext>
                <c:ext xmlns:c16="http://schemas.microsoft.com/office/drawing/2014/chart" uri="{C3380CC4-5D6E-409C-BE32-E72D297353CC}">
                  <c16:uniqueId val="{00000001-6724-4FE4-BCA3-CF9C0C19F6E4}"/>
                </c:ext>
              </c:extLst>
            </c:dLbl>
            <c:dLbl>
              <c:idx val="1"/>
              <c:layout>
                <c:manualLayout>
                  <c:x val="-0.13750000000000001"/>
                  <c:y val="4.062500000000000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24-4FE4-BCA3-CF9C0C19F6E4}"/>
                </c:ext>
              </c:extLst>
            </c:dLbl>
            <c:dLbl>
              <c:idx val="2"/>
              <c:layout>
                <c:manualLayout>
                  <c:x val="-0.24374999999999999"/>
                  <c:y val="8.125000000000000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24-4FE4-BCA3-CF9C0C19F6E4}"/>
                </c:ext>
              </c:extLst>
            </c:dLbl>
            <c:dLbl>
              <c:idx val="3"/>
              <c:layout>
                <c:manualLayout>
                  <c:x val="-0.28749999999999998"/>
                  <c:y val="4.062500000000000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724-4FE4-BCA3-CF9C0C19F6E4}"/>
                </c:ext>
              </c:extLst>
            </c:dLbl>
            <c:dLbl>
              <c:idx val="4"/>
              <c:layout>
                <c:manualLayout>
                  <c:x val="-0.34583333333333333"/>
                  <c:y val="-9.375000000000029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24-4FE4-BCA3-CF9C0C19F6E4}"/>
                </c:ext>
              </c:extLst>
            </c:dLbl>
            <c:dLbl>
              <c:idx val="5"/>
              <c:layout>
                <c:manualLayout>
                  <c:x val="0.13050838791300068"/>
                  <c:y val="-0.1095639334064821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724-4FE4-BCA3-CF9C0C19F6E4}"/>
                </c:ext>
              </c:extLst>
            </c:dLbl>
            <c:dLbl>
              <c:idx val="6"/>
              <c:layout>
                <c:manualLayout>
                  <c:x val="0.16923240698079559"/>
                  <c:y val="-6.157211672633485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724-4FE4-BCA3-CF9C0C19F6E4}"/>
                </c:ext>
              </c:extLst>
            </c:dLbl>
            <c:dLbl>
              <c:idx val="7"/>
              <c:layout>
                <c:manualLayout>
                  <c:x val="0.19830615596061379"/>
                  <c:y val="-1.895975469562568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724-4FE4-BCA3-CF9C0C19F6E4}"/>
                </c:ext>
              </c:extLst>
            </c:dLbl>
            <c:dLbl>
              <c:idx val="8"/>
              <c:layout>
                <c:manualLayout>
                  <c:x val="0.31777639347541869"/>
                  <c:y val="2.824740566487699E-2"/>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586466535433067"/>
                      <c:h val="7.3499999999999996E-2"/>
                    </c:manualLayout>
                  </c15:layout>
                </c:ext>
                <c:ext xmlns:c16="http://schemas.microsoft.com/office/drawing/2014/chart" uri="{C3380CC4-5D6E-409C-BE32-E72D297353CC}">
                  <c16:uniqueId val="{00000011-6724-4FE4-BCA3-CF9C0C19F6E4}"/>
                </c:ext>
              </c:extLst>
            </c:dLbl>
            <c:dLbl>
              <c:idx val="9"/>
              <c:layout>
                <c:manualLayout>
                  <c:x val="0.35472583409029124"/>
                  <c:y val="9.1386949370699896E-2"/>
                </c:manualLayout>
              </c:layout>
              <c:spPr>
                <a:noFill/>
                <a:ln>
                  <a:noFill/>
                </a:ln>
                <a:effectLst/>
              </c:spPr>
              <c:txPr>
                <a:bodyPr rot="0" spcFirstLastPara="1" vertOverflow="ellipsis" vert="horz" wrap="square" lIns="38100" tIns="19050" rIns="38100" bIns="19050" anchor="ctr" anchorCtr="0">
                  <a:no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724999999999998"/>
                      <c:h val="6.4124999999999988E-2"/>
                    </c:manualLayout>
                  </c15:layout>
                </c:ext>
                <c:ext xmlns:c16="http://schemas.microsoft.com/office/drawing/2014/chart" uri="{C3380CC4-5D6E-409C-BE32-E72D297353CC}">
                  <c16:uniqueId val="{00000013-6724-4FE4-BCA3-CF9C0C19F6E4}"/>
                </c:ext>
              </c:extLst>
            </c:dLbl>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How Revenue Works</c:v>
                </c:pt>
                <c:pt idx="1">
                  <c:v>Home</c:v>
                </c:pt>
                <c:pt idx="2">
                  <c:v>Downloads</c:v>
                </c:pt>
                <c:pt idx="3">
                  <c:v>Query Data</c:v>
                </c:pt>
                <c:pt idx="4">
                  <c:v>Explore</c:v>
                </c:pt>
                <c:pt idx="5">
                  <c:v>Glossary</c:v>
                </c:pt>
                <c:pt idx="6">
                  <c:v>Fact Sheet</c:v>
                </c:pt>
                <c:pt idx="7">
                  <c:v>About</c:v>
                </c:pt>
                <c:pt idx="8">
                  <c:v>Pattern Library</c:v>
                </c:pt>
                <c:pt idx="9">
                  <c:v>Search Results</c:v>
                </c:pt>
              </c:strCache>
            </c:strRef>
          </c:cat>
          <c:val>
            <c:numRef>
              <c:f>Sheet1!$B$2:$B$11</c:f>
              <c:numCache>
                <c:formatCode>#,##0</c:formatCode>
                <c:ptCount val="10"/>
                <c:pt idx="0">
                  <c:v>2741</c:v>
                </c:pt>
                <c:pt idx="1">
                  <c:v>1089</c:v>
                </c:pt>
                <c:pt idx="2">
                  <c:v>184</c:v>
                </c:pt>
                <c:pt idx="3">
                  <c:v>140</c:v>
                </c:pt>
                <c:pt idx="4">
                  <c:v>104</c:v>
                </c:pt>
                <c:pt idx="5">
                  <c:v>10</c:v>
                </c:pt>
                <c:pt idx="6">
                  <c:v>7</c:v>
                </c:pt>
                <c:pt idx="7">
                  <c:v>4</c:v>
                </c:pt>
                <c:pt idx="8">
                  <c:v>2</c:v>
                </c:pt>
                <c:pt idx="9">
                  <c:v>1</c:v>
                </c:pt>
              </c:numCache>
            </c:numRef>
          </c:val>
          <c:extLst>
            <c:ext xmlns:c16="http://schemas.microsoft.com/office/drawing/2014/chart" uri="{C3380CC4-5D6E-409C-BE32-E72D297353CC}">
              <c16:uniqueId val="{00000014-6724-4FE4-BCA3-CF9C0C19F6E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0174DB3-DD40-4DAB-B511-3CE0A99111CC}" type="datetimeFigureOut">
              <a:rPr lang="en-US" smtClean="0"/>
              <a:t>8/15/2022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F643FBC-EB08-4A91-AD45-E704652F0421}" type="slidenum">
              <a:rPr lang="en-US" smtClean="0"/>
              <a:t>‹#›</a:t>
            </a:fld>
            <a:endParaRPr lang="en-US"/>
          </a:p>
        </p:txBody>
      </p:sp>
    </p:spTree>
    <p:extLst>
      <p:ext uri="{BB962C8B-B14F-4D97-AF65-F5344CB8AC3E}">
        <p14:creationId xmlns:p14="http://schemas.microsoft.com/office/powerpoint/2010/main" val="3965387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643FBC-EB08-4A91-AD45-E704652F0421}" type="slidenum">
              <a:rPr lang="en-US" smtClean="0"/>
              <a:t>6</a:t>
            </a:fld>
            <a:endParaRPr lang="en-US"/>
          </a:p>
        </p:txBody>
      </p:sp>
    </p:spTree>
    <p:extLst>
      <p:ext uri="{BB962C8B-B14F-4D97-AF65-F5344CB8AC3E}">
        <p14:creationId xmlns:p14="http://schemas.microsoft.com/office/powerpoint/2010/main" val="8504309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rgbClr val="F7F7F7"/>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FE31EA-C57B-4A66-94E9-C092C150EE56}"/>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216929" y="3894851"/>
            <a:ext cx="11887200" cy="1371599"/>
          </a:xfrm>
          <a:noFill/>
          <a:effectLst>
            <a:outerShdw blurRad="152400" dist="317500" dir="5400000" sx="90000" sy="-19000" rotWithShape="0">
              <a:prstClr val="black">
                <a:alpha val="15000"/>
              </a:prstClr>
            </a:outerShdw>
          </a:effectLst>
        </p:spPr>
        <p:txBody>
          <a:bodyPr anchor="ctr" anchorCtr="0">
            <a:normAutofit/>
          </a:bodyPr>
          <a:lstStyle>
            <a:lvl1pPr>
              <a:defRPr lang="en-US" sz="4000" b="1" kern="1200" cap="none" dirty="0">
                <a:solidFill>
                  <a:srgbClr val="283B91"/>
                </a:solidFill>
                <a:latin typeface="Arial" panose="020B0604020202020204" pitchFamily="34" charset="0"/>
                <a:ea typeface="+mj-ea"/>
                <a:cs typeface="Arial" panose="020B0604020202020204" pitchFamily="34" charset="0"/>
              </a:defRPr>
            </a:lvl1pPr>
          </a:lstStyle>
          <a:p>
            <a:r>
              <a:rPr lang="en-US"/>
              <a:t>Click to edit slide title</a:t>
            </a:r>
          </a:p>
        </p:txBody>
      </p:sp>
      <p:sp>
        <p:nvSpPr>
          <p:cNvPr id="3" name="Subtitle 2"/>
          <p:cNvSpPr>
            <a:spLocks noGrp="1"/>
          </p:cNvSpPr>
          <p:nvPr>
            <p:ph type="subTitle" idx="1" hasCustomPrompt="1"/>
          </p:nvPr>
        </p:nvSpPr>
        <p:spPr>
          <a:xfrm>
            <a:off x="216929" y="5372995"/>
            <a:ext cx="10329363" cy="914400"/>
          </a:xfrm>
        </p:spPr>
        <p:txBody>
          <a:bodyPr anchor="ctr"/>
          <a:lstStyle>
            <a:lvl1pPr marL="0" indent="0" algn="l">
              <a:buNone/>
              <a:defRPr baseline="0">
                <a:solidFill>
                  <a:srgbClr val="48455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8" name="Picture 7">
            <a:extLst>
              <a:ext uri="{FF2B5EF4-FFF2-40B4-BE49-F238E27FC236}">
                <a16:creationId xmlns:a16="http://schemas.microsoft.com/office/drawing/2014/main" id="{470C8426-B046-4895-8232-DA3B413E11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1946" y="5611928"/>
            <a:ext cx="1074400" cy="1072432"/>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9991D20B-FED9-4453-884C-C05C91D2C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7027" y="471055"/>
            <a:ext cx="2957945" cy="2957945"/>
          </a:xfrm>
          <a:prstGeom prst="rect">
            <a:avLst/>
          </a:prstGeom>
        </p:spPr>
      </p:pic>
      <p:sp>
        <p:nvSpPr>
          <p:cNvPr id="10" name="Slide Number Placeholder 6">
            <a:extLst>
              <a:ext uri="{FF2B5EF4-FFF2-40B4-BE49-F238E27FC236}">
                <a16:creationId xmlns:a16="http://schemas.microsoft.com/office/drawing/2014/main" id="{2A1BFB1F-CF39-4607-A534-7653F319138E}"/>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3045642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umbers">
    <p:bg>
      <p:bgPr>
        <a:solidFill>
          <a:srgbClr val="F7F7F7"/>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B685B5-FE1B-49B0-966B-878E627AD550}"/>
              </a:ext>
            </a:extLst>
          </p:cNvPr>
          <p:cNvSpPr txBox="1"/>
          <p:nvPr userDrawn="1"/>
        </p:nvSpPr>
        <p:spPr>
          <a:xfrm>
            <a:off x="89259" y="2731374"/>
            <a:ext cx="2757548" cy="1395318"/>
          </a:xfrm>
          <a:prstGeom prst="rect">
            <a:avLst/>
          </a:prstGeom>
          <a:noFill/>
        </p:spPr>
        <p:txBody>
          <a:bodyPr wrap="square" lIns="121920" tIns="60960" rIns="121920" bIns="60960" anchor="t">
            <a:spAutoFit/>
          </a:bodyPr>
          <a:lstStyle/>
          <a:p>
            <a:pPr algn="ctr"/>
            <a:r>
              <a:rPr lang="en-US" sz="5867" i="0">
                <a:solidFill>
                  <a:srgbClr val="534AAE"/>
                </a:solidFill>
                <a:effectLst/>
                <a:latin typeface="Roboto"/>
              </a:rPr>
              <a:t>XXX</a:t>
            </a:r>
          </a:p>
          <a:p>
            <a:pPr algn="ctr"/>
            <a:r>
              <a:rPr lang="en-US" sz="2400" i="0">
                <a:solidFill>
                  <a:schemeClr val="tx1"/>
                </a:solidFill>
                <a:effectLst/>
                <a:latin typeface="Roboto"/>
              </a:rPr>
              <a:t>descriptor</a:t>
            </a:r>
            <a:endParaRPr lang="en-US" sz="2400">
              <a:solidFill>
                <a:schemeClr val="tx1"/>
              </a:solidFill>
              <a:latin typeface="Roboto"/>
            </a:endParaRPr>
          </a:p>
        </p:txBody>
      </p:sp>
      <p:sp>
        <p:nvSpPr>
          <p:cNvPr id="5" name="TextBox 4">
            <a:extLst>
              <a:ext uri="{FF2B5EF4-FFF2-40B4-BE49-F238E27FC236}">
                <a16:creationId xmlns:a16="http://schemas.microsoft.com/office/drawing/2014/main" id="{0A1F37C7-8EEA-4571-A1C0-E4EE9FA06E1D}"/>
              </a:ext>
            </a:extLst>
          </p:cNvPr>
          <p:cNvSpPr txBox="1"/>
          <p:nvPr userDrawn="1"/>
        </p:nvSpPr>
        <p:spPr>
          <a:xfrm>
            <a:off x="2637460" y="2736131"/>
            <a:ext cx="2950459" cy="1395318"/>
          </a:xfrm>
          <a:prstGeom prst="rect">
            <a:avLst/>
          </a:prstGeom>
          <a:noFill/>
        </p:spPr>
        <p:txBody>
          <a:bodyPr wrap="square" lIns="121920" tIns="60960" rIns="121920" bIns="60960" anchor="t">
            <a:spAutoFit/>
          </a:bodyPr>
          <a:lstStyle/>
          <a:p>
            <a:pPr algn="ctr"/>
            <a:r>
              <a:rPr lang="en-US" sz="5867" i="0">
                <a:solidFill>
                  <a:srgbClr val="005024"/>
                </a:solidFill>
                <a:effectLst/>
                <a:latin typeface="Roboto"/>
              </a:rPr>
              <a:t>XXX</a:t>
            </a:r>
          </a:p>
          <a:p>
            <a:pPr algn="ctr"/>
            <a:r>
              <a:rPr lang="en-US" sz="2400" i="0">
                <a:solidFill>
                  <a:schemeClr val="tx1"/>
                </a:solidFill>
                <a:effectLst/>
                <a:latin typeface="Roboto"/>
              </a:rPr>
              <a:t>descriptor</a:t>
            </a:r>
            <a:endParaRPr lang="en-US" sz="2400">
              <a:solidFill>
                <a:schemeClr val="tx1"/>
              </a:solidFill>
              <a:latin typeface="Roboto"/>
            </a:endParaRPr>
          </a:p>
        </p:txBody>
      </p:sp>
      <p:sp>
        <p:nvSpPr>
          <p:cNvPr id="6" name="TextBox 5">
            <a:extLst>
              <a:ext uri="{FF2B5EF4-FFF2-40B4-BE49-F238E27FC236}">
                <a16:creationId xmlns:a16="http://schemas.microsoft.com/office/drawing/2014/main" id="{29F54812-3384-4A7E-A459-C59BA8197268}"/>
              </a:ext>
            </a:extLst>
          </p:cNvPr>
          <p:cNvSpPr txBox="1"/>
          <p:nvPr userDrawn="1"/>
        </p:nvSpPr>
        <p:spPr>
          <a:xfrm>
            <a:off x="5587919" y="2731373"/>
            <a:ext cx="3075851" cy="1395318"/>
          </a:xfrm>
          <a:prstGeom prst="rect">
            <a:avLst/>
          </a:prstGeom>
          <a:noFill/>
        </p:spPr>
        <p:txBody>
          <a:bodyPr wrap="square" lIns="121920" tIns="60960" rIns="121920" bIns="60960" anchor="t">
            <a:spAutoFit/>
          </a:bodyPr>
          <a:lstStyle/>
          <a:p>
            <a:pPr algn="ctr"/>
            <a:r>
              <a:rPr lang="en-US" sz="5867" b="0" i="0">
                <a:solidFill>
                  <a:srgbClr val="52A5D4"/>
                </a:solidFill>
                <a:effectLst/>
                <a:latin typeface="Roboto"/>
              </a:rPr>
              <a:t>XXX</a:t>
            </a:r>
            <a:endParaRPr lang="en-US" sz="5867" b="1">
              <a:solidFill>
                <a:srgbClr val="52A5D4"/>
              </a:solidFill>
              <a:latin typeface="Roboto"/>
            </a:endParaRPr>
          </a:p>
          <a:p>
            <a:pPr algn="ctr"/>
            <a:r>
              <a:rPr lang="en-US" sz="2400" i="0">
                <a:solidFill>
                  <a:schemeClr val="tx1"/>
                </a:solidFill>
                <a:effectLst/>
                <a:latin typeface="Roboto"/>
              </a:rPr>
              <a:t>descriptor</a:t>
            </a:r>
            <a:endParaRPr lang="en-US" sz="2400">
              <a:solidFill>
                <a:schemeClr val="tx1"/>
              </a:solidFill>
              <a:latin typeface="Roboto"/>
            </a:endParaRPr>
          </a:p>
        </p:txBody>
      </p:sp>
      <p:sp>
        <p:nvSpPr>
          <p:cNvPr id="7" name="TextBox 6">
            <a:extLst>
              <a:ext uri="{FF2B5EF4-FFF2-40B4-BE49-F238E27FC236}">
                <a16:creationId xmlns:a16="http://schemas.microsoft.com/office/drawing/2014/main" id="{8C26525B-6403-4036-9359-C202367F5A71}"/>
              </a:ext>
            </a:extLst>
          </p:cNvPr>
          <p:cNvSpPr txBox="1"/>
          <p:nvPr userDrawn="1"/>
        </p:nvSpPr>
        <p:spPr>
          <a:xfrm>
            <a:off x="8665108" y="2731374"/>
            <a:ext cx="3075851" cy="1764650"/>
          </a:xfrm>
          <a:prstGeom prst="rect">
            <a:avLst/>
          </a:prstGeom>
          <a:noFill/>
        </p:spPr>
        <p:txBody>
          <a:bodyPr wrap="square" lIns="121920" tIns="60960" rIns="121920" bIns="60960" anchor="t">
            <a:spAutoFit/>
          </a:bodyPr>
          <a:lstStyle/>
          <a:p>
            <a:pPr algn="ctr"/>
            <a:r>
              <a:rPr lang="en-US" sz="5867" b="0" i="0">
                <a:solidFill>
                  <a:srgbClr val="650D79"/>
                </a:solidFill>
                <a:effectLst/>
                <a:latin typeface="Roboto"/>
              </a:rPr>
              <a:t>XXX</a:t>
            </a:r>
            <a:endParaRPr lang="en-US" sz="5867" b="1">
              <a:solidFill>
                <a:srgbClr val="650D79"/>
              </a:solidFill>
              <a:latin typeface="Robot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0">
                <a:solidFill>
                  <a:schemeClr val="tx1"/>
                </a:solidFill>
                <a:effectLst/>
                <a:latin typeface="Roboto"/>
              </a:rPr>
              <a:t>descriptor</a:t>
            </a:r>
            <a:endParaRPr lang="en-US" sz="2400">
              <a:solidFill>
                <a:schemeClr val="tx1"/>
              </a:solidFill>
              <a:latin typeface="Roboto"/>
            </a:endParaRPr>
          </a:p>
          <a:p>
            <a:pPr algn="ctr"/>
            <a:endParaRPr lang="en-US" sz="2400">
              <a:solidFill>
                <a:schemeClr val="tx1"/>
              </a:solidFill>
              <a:latin typeface="Roboto"/>
            </a:endParaRPr>
          </a:p>
        </p:txBody>
      </p:sp>
      <p:sp>
        <p:nvSpPr>
          <p:cNvPr id="8" name="Title 7">
            <a:extLst>
              <a:ext uri="{FF2B5EF4-FFF2-40B4-BE49-F238E27FC236}">
                <a16:creationId xmlns:a16="http://schemas.microsoft.com/office/drawing/2014/main" id="{96983D7D-A912-4ECB-8B29-05EFD60A6763}"/>
              </a:ext>
            </a:extLst>
          </p:cNvPr>
          <p:cNvSpPr>
            <a:spLocks noGrp="1"/>
          </p:cNvSpPr>
          <p:nvPr>
            <p:ph type="title" idx="4294967295"/>
          </p:nvPr>
        </p:nvSpPr>
        <p:spPr>
          <a:xfrm>
            <a:off x="609600" y="274638"/>
            <a:ext cx="9956800" cy="1143000"/>
          </a:xfrm>
        </p:spPr>
        <p:txBody>
          <a:bodyPr/>
          <a:lstStyle/>
          <a:p>
            <a:endParaRPr lang="en-US"/>
          </a:p>
        </p:txBody>
      </p:sp>
      <p:sp>
        <p:nvSpPr>
          <p:cNvPr id="11" name="Slide Number Placeholder 6">
            <a:extLst>
              <a:ext uri="{FF2B5EF4-FFF2-40B4-BE49-F238E27FC236}">
                <a16:creationId xmlns:a16="http://schemas.microsoft.com/office/drawing/2014/main" id="{E6030921-85A4-44BD-AB07-25A189411C06}"/>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3348157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rt">
    <p:bg>
      <p:bgPr>
        <a:solidFill>
          <a:srgbClr val="F7F7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6C5CE-011B-4331-A6CD-55DE9D4344A5}"/>
              </a:ext>
            </a:extLst>
          </p:cNvPr>
          <p:cNvSpPr>
            <a:spLocks noGrp="1"/>
          </p:cNvSpPr>
          <p:nvPr>
            <p:ph type="title" hasCustomPrompt="1"/>
          </p:nvPr>
        </p:nvSpPr>
        <p:spPr>
          <a:xfrm>
            <a:off x="609599" y="274638"/>
            <a:ext cx="11430455" cy="1143000"/>
          </a:xfrm>
        </p:spPr>
        <p:txBody>
          <a:bodyPr vert="horz" lIns="91440" tIns="45720" rIns="91440" bIns="45720" rtlCol="0" anchor="ctr">
            <a:normAutofit/>
          </a:bodyPr>
          <a:lstStyle>
            <a:lvl1pPr>
              <a:defRPr lang="en-US" dirty="0"/>
            </a:lvl1pPr>
          </a:lstStyle>
          <a:p>
            <a:pPr marL="0" lvl="0"/>
            <a:r>
              <a:rPr lang="en-US"/>
              <a:t>Chart with table</a:t>
            </a:r>
          </a:p>
        </p:txBody>
      </p:sp>
      <p:graphicFrame>
        <p:nvGraphicFramePr>
          <p:cNvPr id="7" name="Chart 6">
            <a:extLst>
              <a:ext uri="{FF2B5EF4-FFF2-40B4-BE49-F238E27FC236}">
                <a16:creationId xmlns:a16="http://schemas.microsoft.com/office/drawing/2014/main" id="{8D4D4F2A-0AAB-47F2-9BF8-CB56A5A7B277}"/>
              </a:ext>
            </a:extLst>
          </p:cNvPr>
          <p:cNvGraphicFramePr/>
          <p:nvPr userDrawn="1">
            <p:extLst>
              <p:ext uri="{D42A27DB-BD31-4B8C-83A1-F6EECF244321}">
                <p14:modId xmlns:p14="http://schemas.microsoft.com/office/powerpoint/2010/main" val="1144958770"/>
              </p:ext>
            </p:extLst>
          </p:nvPr>
        </p:nvGraphicFramePr>
        <p:xfrm>
          <a:off x="151945" y="1174059"/>
          <a:ext cx="9544051" cy="60102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a:extLst>
              <a:ext uri="{FF2B5EF4-FFF2-40B4-BE49-F238E27FC236}">
                <a16:creationId xmlns:a16="http://schemas.microsoft.com/office/drawing/2014/main" id="{789F8988-2E59-4E9C-ABA6-9155E82B20FE}"/>
              </a:ext>
            </a:extLst>
          </p:cNvPr>
          <p:cNvGraphicFramePr>
            <a:graphicFrameLocks noGrp="1"/>
          </p:cNvGraphicFramePr>
          <p:nvPr userDrawn="1">
            <p:extLst>
              <p:ext uri="{D42A27DB-BD31-4B8C-83A1-F6EECF244321}">
                <p14:modId xmlns:p14="http://schemas.microsoft.com/office/powerpoint/2010/main" val="2042315711"/>
              </p:ext>
            </p:extLst>
          </p:nvPr>
        </p:nvGraphicFramePr>
        <p:xfrm>
          <a:off x="8230055" y="2898417"/>
          <a:ext cx="3810000" cy="3213100"/>
        </p:xfrm>
        <a:graphic>
          <a:graphicData uri="http://schemas.openxmlformats.org/drawingml/2006/table">
            <a:tbl>
              <a:tblPr firstRow="1" bandRow="1">
                <a:tableStyleId>{3B4B98B0-60AC-42C2-AFA5-B58CD77FA1E5}</a:tableStyleId>
              </a:tblPr>
              <a:tblGrid>
                <a:gridCol w="2504924">
                  <a:extLst>
                    <a:ext uri="{9D8B030D-6E8A-4147-A177-3AD203B41FA5}">
                      <a16:colId xmlns:a16="http://schemas.microsoft.com/office/drawing/2014/main" val="3193454351"/>
                    </a:ext>
                  </a:extLst>
                </a:gridCol>
                <a:gridCol w="1305076">
                  <a:extLst>
                    <a:ext uri="{9D8B030D-6E8A-4147-A177-3AD203B41FA5}">
                      <a16:colId xmlns:a16="http://schemas.microsoft.com/office/drawing/2014/main" val="1954031949"/>
                    </a:ext>
                  </a:extLst>
                </a:gridCol>
              </a:tblGrid>
              <a:tr h="292100">
                <a:tc>
                  <a:txBody>
                    <a:bodyPr/>
                    <a:lstStyle/>
                    <a:p>
                      <a:pPr algn="l" fontAlgn="b"/>
                      <a:r>
                        <a:rPr lang="en-US" sz="1600" b="1" u="none" strike="noStrike">
                          <a:solidFill>
                            <a:schemeClr val="tx1"/>
                          </a:solidFill>
                          <a:effectLst/>
                        </a:rPr>
                        <a:t>Section</a:t>
                      </a:r>
                      <a:endParaRPr lang="en-US" sz="1600" b="1" i="0" u="none" strike="noStrike">
                        <a:solidFill>
                          <a:schemeClr val="tx1"/>
                        </a:solidFill>
                        <a:effectLst/>
                        <a:latin typeface="Calibri" panose="020F0502020204030204" pitchFamily="34" charset="0"/>
                      </a:endParaRPr>
                    </a:p>
                  </a:txBody>
                  <a:tcPr marL="12700" marR="12700" marT="12700" marB="0" anchor="b"/>
                </a:tc>
                <a:tc>
                  <a:txBody>
                    <a:bodyPr/>
                    <a:lstStyle/>
                    <a:p>
                      <a:pPr algn="r" fontAlgn="b"/>
                      <a:r>
                        <a:rPr lang="en-US" sz="1600" b="1" u="none" strike="noStrike">
                          <a:solidFill>
                            <a:srgbClr val="000000"/>
                          </a:solidFill>
                          <a:effectLst/>
                        </a:rPr>
                        <a:t>Sessions</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50365337"/>
                  </a:ext>
                </a:extLst>
              </a:tr>
              <a:tr h="292100">
                <a:tc>
                  <a:txBody>
                    <a:bodyPr/>
                    <a:lstStyle/>
                    <a:p>
                      <a:pPr algn="l" fontAlgn="b"/>
                      <a:r>
                        <a:rPr lang="en-US" sz="1600" u="none" strike="noStrike">
                          <a:effectLst/>
                        </a:rPr>
                        <a:t>How Revenue Works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2741</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570808868"/>
                  </a:ext>
                </a:extLst>
              </a:tr>
              <a:tr h="292100">
                <a:tc>
                  <a:txBody>
                    <a:bodyPr/>
                    <a:lstStyle/>
                    <a:p>
                      <a:pPr algn="l" fontAlgn="b"/>
                      <a:r>
                        <a:rPr lang="en-US" sz="1600" u="none" strike="noStrike">
                          <a:effectLst/>
                        </a:rPr>
                        <a:t>Home</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1089</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694528277"/>
                  </a:ext>
                </a:extLst>
              </a:tr>
              <a:tr h="292100">
                <a:tc>
                  <a:txBody>
                    <a:bodyPr/>
                    <a:lstStyle/>
                    <a:p>
                      <a:pPr algn="l" fontAlgn="b"/>
                      <a:r>
                        <a:rPr lang="en-US" sz="1600" u="none" strike="noStrike">
                          <a:effectLst/>
                        </a:rPr>
                        <a:t>Downloads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184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4163210050"/>
                  </a:ext>
                </a:extLst>
              </a:tr>
              <a:tr h="292100">
                <a:tc>
                  <a:txBody>
                    <a:bodyPr/>
                    <a:lstStyle/>
                    <a:p>
                      <a:pPr algn="l" fontAlgn="b"/>
                      <a:r>
                        <a:rPr lang="en-US" sz="1600" u="none" strike="noStrike">
                          <a:effectLst/>
                        </a:rPr>
                        <a:t>Query Data</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140</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474214537"/>
                  </a:ext>
                </a:extLst>
              </a:tr>
              <a:tr h="292100">
                <a:tc>
                  <a:txBody>
                    <a:bodyPr/>
                    <a:lstStyle/>
                    <a:p>
                      <a:pPr algn="l" fontAlgn="b"/>
                      <a:r>
                        <a:rPr lang="en-US" sz="1600" u="none" strike="noStrike">
                          <a:effectLst/>
                        </a:rPr>
                        <a:t>Explore</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601266197"/>
                  </a:ext>
                </a:extLst>
              </a:tr>
              <a:tr h="292100">
                <a:tc>
                  <a:txBody>
                    <a:bodyPr/>
                    <a:lstStyle/>
                    <a:p>
                      <a:pPr algn="l" fontAlgn="b"/>
                      <a:r>
                        <a:rPr lang="en-US" sz="1600" u="none" strike="noStrike">
                          <a:effectLst/>
                        </a:rPr>
                        <a:t>Glossary</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764259923"/>
                  </a:ext>
                </a:extLst>
              </a:tr>
              <a:tr h="292100">
                <a:tc>
                  <a:txBody>
                    <a:bodyPr/>
                    <a:lstStyle/>
                    <a:p>
                      <a:pPr algn="l" fontAlgn="b"/>
                      <a:r>
                        <a:rPr lang="en-US" sz="1600" u="none" strike="noStrike">
                          <a:effectLst/>
                        </a:rPr>
                        <a:t>Fact Sheet</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7</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9719693"/>
                  </a:ext>
                </a:extLst>
              </a:tr>
              <a:tr h="292100">
                <a:tc>
                  <a:txBody>
                    <a:bodyPr/>
                    <a:lstStyle/>
                    <a:p>
                      <a:pPr algn="l" fontAlgn="b"/>
                      <a:r>
                        <a:rPr lang="en-US" sz="1600" u="none" strike="noStrike">
                          <a:effectLst/>
                        </a:rPr>
                        <a:t>About</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18800638"/>
                  </a:ext>
                </a:extLst>
              </a:tr>
              <a:tr h="292100">
                <a:tc>
                  <a:txBody>
                    <a:bodyPr/>
                    <a:lstStyle/>
                    <a:p>
                      <a:pPr algn="l" fontAlgn="b"/>
                      <a:r>
                        <a:rPr lang="en-US" sz="1600" u="none" strike="noStrike">
                          <a:effectLst/>
                        </a:rPr>
                        <a:t>Pattern Library</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2</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1865983644"/>
                  </a:ext>
                </a:extLst>
              </a:tr>
              <a:tr h="292100">
                <a:tc>
                  <a:txBody>
                    <a:bodyPr/>
                    <a:lstStyle/>
                    <a:p>
                      <a:pPr algn="l" fontAlgn="b"/>
                      <a:r>
                        <a:rPr lang="en-US" sz="1600" u="none" strike="noStrike">
                          <a:effectLst/>
                        </a:rPr>
                        <a:t>Search Results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105253875"/>
                  </a:ext>
                </a:extLst>
              </a:tr>
            </a:tbl>
          </a:graphicData>
        </a:graphic>
      </p:graphicFrame>
      <p:sp>
        <p:nvSpPr>
          <p:cNvPr id="9" name="Slide Number Placeholder 6">
            <a:extLst>
              <a:ext uri="{FF2B5EF4-FFF2-40B4-BE49-F238E27FC236}">
                <a16:creationId xmlns:a16="http://schemas.microsoft.com/office/drawing/2014/main" id="{504B9A58-BF3C-43AD-9DDA-2E7C75D07784}"/>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1968328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7F7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EC7C2-C493-4308-BEB9-8C558E630CBF}"/>
              </a:ext>
            </a:extLst>
          </p:cNvPr>
          <p:cNvSpPr>
            <a:spLocks noGrp="1"/>
          </p:cNvSpPr>
          <p:nvPr>
            <p:ph type="title" hasCustomPrompt="1"/>
          </p:nvPr>
        </p:nvSpPr>
        <p:spPr/>
        <p:txBody>
          <a:bodyPr vert="horz" lIns="91440" tIns="45720" rIns="91440" bIns="45720" rtlCol="0" anchor="ctr">
            <a:normAutofit/>
          </a:bodyPr>
          <a:lstStyle>
            <a:lvl1pPr>
              <a:defRPr lang="en-US" dirty="0"/>
            </a:lvl1pPr>
          </a:lstStyle>
          <a:p>
            <a:pPr marL="0" lvl="0"/>
            <a:r>
              <a:rPr lang="en-US"/>
              <a:t>Table</a:t>
            </a:r>
          </a:p>
        </p:txBody>
      </p:sp>
      <p:graphicFrame>
        <p:nvGraphicFramePr>
          <p:cNvPr id="4" name="Table 3">
            <a:extLst>
              <a:ext uri="{FF2B5EF4-FFF2-40B4-BE49-F238E27FC236}">
                <a16:creationId xmlns:a16="http://schemas.microsoft.com/office/drawing/2014/main" id="{DEDA6379-FFA5-4221-B304-16E6BFB74429}"/>
              </a:ext>
            </a:extLst>
          </p:cNvPr>
          <p:cNvGraphicFramePr>
            <a:graphicFrameLocks noGrp="1"/>
          </p:cNvGraphicFramePr>
          <p:nvPr userDrawn="1">
            <p:extLst>
              <p:ext uri="{D42A27DB-BD31-4B8C-83A1-F6EECF244321}">
                <p14:modId xmlns:p14="http://schemas.microsoft.com/office/powerpoint/2010/main" val="995644537"/>
              </p:ext>
            </p:extLst>
          </p:nvPr>
        </p:nvGraphicFramePr>
        <p:xfrm>
          <a:off x="609600" y="1734635"/>
          <a:ext cx="3810000" cy="3213100"/>
        </p:xfrm>
        <a:graphic>
          <a:graphicData uri="http://schemas.openxmlformats.org/drawingml/2006/table">
            <a:tbl>
              <a:tblPr firstRow="1" bandRow="1">
                <a:tableStyleId>{3B4B98B0-60AC-42C2-AFA5-B58CD77FA1E5}</a:tableStyleId>
              </a:tblPr>
              <a:tblGrid>
                <a:gridCol w="2504924">
                  <a:extLst>
                    <a:ext uri="{9D8B030D-6E8A-4147-A177-3AD203B41FA5}">
                      <a16:colId xmlns:a16="http://schemas.microsoft.com/office/drawing/2014/main" val="3193454351"/>
                    </a:ext>
                  </a:extLst>
                </a:gridCol>
                <a:gridCol w="1305076">
                  <a:extLst>
                    <a:ext uri="{9D8B030D-6E8A-4147-A177-3AD203B41FA5}">
                      <a16:colId xmlns:a16="http://schemas.microsoft.com/office/drawing/2014/main" val="1954031949"/>
                    </a:ext>
                  </a:extLst>
                </a:gridCol>
              </a:tblGrid>
              <a:tr h="292100">
                <a:tc>
                  <a:txBody>
                    <a:bodyPr/>
                    <a:lstStyle/>
                    <a:p>
                      <a:pPr algn="l" fontAlgn="b"/>
                      <a:endParaRPr lang="en-US" sz="1600" b="1" i="0" u="none" strike="noStrike">
                        <a:solidFill>
                          <a:schemeClr val="tx1"/>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5036533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570808868"/>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69452827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4163210050"/>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47421453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60126619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764259923"/>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9719693"/>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18800638"/>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1865983644"/>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105253875"/>
                  </a:ext>
                </a:extLst>
              </a:tr>
            </a:tbl>
          </a:graphicData>
        </a:graphic>
      </p:graphicFrame>
      <p:sp>
        <p:nvSpPr>
          <p:cNvPr id="6" name="Slide Number Placeholder 6">
            <a:extLst>
              <a:ext uri="{FF2B5EF4-FFF2-40B4-BE49-F238E27FC236}">
                <a16:creationId xmlns:a16="http://schemas.microsoft.com/office/drawing/2014/main" id="{D302D5C9-8328-4B69-B136-3013F1F45BD2}"/>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1116548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rgbClr val="F7F7F7"/>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FE31EA-C57B-4A66-94E9-C092C150EE56}"/>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ctrTitle" hasCustomPrompt="1"/>
          </p:nvPr>
        </p:nvSpPr>
        <p:spPr>
          <a:xfrm>
            <a:off x="216929" y="3894853"/>
            <a:ext cx="11887200" cy="1371599"/>
          </a:xfrm>
          <a:noFill/>
          <a:effectLst>
            <a:outerShdw blurRad="152400" dist="317500" dir="5400000" sx="90000" sy="-19000" rotWithShape="0">
              <a:prstClr val="black">
                <a:alpha val="15000"/>
              </a:prstClr>
            </a:outerShdw>
          </a:effectLst>
        </p:spPr>
        <p:txBody>
          <a:bodyPr anchor="ctr" anchorCtr="0">
            <a:normAutofit/>
          </a:bodyPr>
          <a:lstStyle>
            <a:lvl1pPr>
              <a:defRPr lang="en-US" sz="3000" b="1" kern="1200" cap="none" dirty="0">
                <a:solidFill>
                  <a:srgbClr val="283B91"/>
                </a:solidFill>
                <a:latin typeface="Arial" panose="020B0604020202020204" pitchFamily="34" charset="0"/>
                <a:ea typeface="+mj-ea"/>
                <a:cs typeface="Arial" panose="020B0604020202020204" pitchFamily="34" charset="0"/>
              </a:defRPr>
            </a:lvl1pPr>
          </a:lstStyle>
          <a:p>
            <a:r>
              <a:rPr lang="en-US"/>
              <a:t>Click to edit slide title</a:t>
            </a:r>
          </a:p>
        </p:txBody>
      </p:sp>
      <p:sp>
        <p:nvSpPr>
          <p:cNvPr id="3" name="Subtitle 2"/>
          <p:cNvSpPr>
            <a:spLocks noGrp="1"/>
          </p:cNvSpPr>
          <p:nvPr>
            <p:ph type="subTitle" idx="1" hasCustomPrompt="1"/>
          </p:nvPr>
        </p:nvSpPr>
        <p:spPr>
          <a:xfrm>
            <a:off x="216929" y="5372995"/>
            <a:ext cx="10329363" cy="914400"/>
          </a:xfrm>
        </p:spPr>
        <p:txBody>
          <a:bodyPr anchor="ctr"/>
          <a:lstStyle>
            <a:lvl1pPr marL="0" indent="0" algn="l">
              <a:buNone/>
              <a:defRPr baseline="0">
                <a:solidFill>
                  <a:srgbClr val="484554"/>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subtitle style</a:t>
            </a:r>
          </a:p>
        </p:txBody>
      </p:sp>
      <p:pic>
        <p:nvPicPr>
          <p:cNvPr id="8" name="Picture 7">
            <a:extLst>
              <a:ext uri="{FF2B5EF4-FFF2-40B4-BE49-F238E27FC236}">
                <a16:creationId xmlns:a16="http://schemas.microsoft.com/office/drawing/2014/main" id="{470C8426-B046-4895-8232-DA3B413E11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1947" y="5611928"/>
            <a:ext cx="1074400" cy="1072432"/>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9991D20B-FED9-4453-884C-C05C91D2C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7029" y="471055"/>
            <a:ext cx="2957945" cy="2957945"/>
          </a:xfrm>
          <a:prstGeom prst="rect">
            <a:avLst/>
          </a:prstGeom>
        </p:spPr>
      </p:pic>
      <p:sp>
        <p:nvSpPr>
          <p:cNvPr id="10" name="Slide Number Placeholder 6">
            <a:extLst>
              <a:ext uri="{FF2B5EF4-FFF2-40B4-BE49-F238E27FC236}">
                <a16:creationId xmlns:a16="http://schemas.microsoft.com/office/drawing/2014/main" id="{2A1BFB1F-CF39-4607-A534-7653F319138E}"/>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118493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l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2115309"/>
            <a:ext cx="10363200" cy="1131093"/>
          </a:xfrm>
          <a:noFill/>
          <a:ln>
            <a:noFill/>
          </a:ln>
          <a:effectLst>
            <a:outerShdw blurRad="152400" dist="317500" dir="5400000" sx="90000" sy="-19000" rotWithShape="0">
              <a:prstClr val="black">
                <a:alpha val="15000"/>
              </a:prstClr>
            </a:outerShdw>
          </a:effectLst>
        </p:spPr>
        <p:txBody>
          <a:bodyPr vert="horz" lIns="91440" tIns="45720" rIns="91440" bIns="45720" rtlCol="0" anchor="ctr" anchorCtr="0">
            <a:normAutofit/>
          </a:bodyPr>
          <a:lstStyle>
            <a:lvl1pPr algn="ctr">
              <a:defRPr lang="en-US" sz="3000" b="1" cap="none" dirty="0">
                <a:solidFill>
                  <a:srgbClr val="262262"/>
                </a:solidFill>
              </a:defRPr>
            </a:lvl1pPr>
          </a:lstStyle>
          <a:p>
            <a:pPr lvl="0"/>
            <a:r>
              <a:rPr lang="en-US"/>
              <a:t>Section title</a:t>
            </a:r>
          </a:p>
        </p:txBody>
      </p:sp>
      <p:sp>
        <p:nvSpPr>
          <p:cNvPr id="3" name="Text Placeholder 2"/>
          <p:cNvSpPr>
            <a:spLocks noGrp="1"/>
          </p:cNvSpPr>
          <p:nvPr>
            <p:ph type="body" idx="1" hasCustomPrompt="1"/>
          </p:nvPr>
        </p:nvSpPr>
        <p:spPr>
          <a:xfrm>
            <a:off x="914400" y="3417455"/>
            <a:ext cx="10363200" cy="970276"/>
          </a:xfrm>
          <a:noFill/>
          <a:ln>
            <a:noFill/>
          </a:ln>
        </p:spPr>
        <p:txBody>
          <a:bodyPr anchor="ctr"/>
          <a:lstStyle>
            <a:lvl1pPr marL="0" indent="0" algn="ctr">
              <a:buNone/>
              <a:defRPr sz="1500">
                <a:solidFill>
                  <a:srgbClr val="00206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Section subtitle</a:t>
            </a:r>
          </a:p>
        </p:txBody>
      </p:sp>
      <p:sp>
        <p:nvSpPr>
          <p:cNvPr id="5" name="Slide Number Placeholder 6">
            <a:extLst>
              <a:ext uri="{FF2B5EF4-FFF2-40B4-BE49-F238E27FC236}">
                <a16:creationId xmlns:a16="http://schemas.microsoft.com/office/drawing/2014/main" id="{2775C988-7BA5-46D9-BD67-F8EE02BA5C6B}"/>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3736525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2115309"/>
            <a:ext cx="10363200" cy="1131093"/>
          </a:xfrm>
          <a:noFill/>
          <a:ln>
            <a:noFill/>
          </a:ln>
          <a:effectLst>
            <a:outerShdw blurRad="152400" dist="317500" dir="5400000" sx="90000" sy="-19000" rotWithShape="0">
              <a:prstClr val="black">
                <a:alpha val="15000"/>
              </a:prstClr>
            </a:outerShdw>
          </a:effectLst>
        </p:spPr>
        <p:txBody>
          <a:bodyPr vert="horz" lIns="91440" tIns="45720" rIns="91440" bIns="45720" rtlCol="0" anchor="ctr" anchorCtr="0">
            <a:normAutofit/>
          </a:bodyPr>
          <a:lstStyle>
            <a:lvl1pPr algn="ctr">
              <a:defRPr lang="en-US" sz="3000" b="1" cap="none" dirty="0">
                <a:solidFill>
                  <a:srgbClr val="262262"/>
                </a:solidFill>
              </a:defRPr>
            </a:lvl1pPr>
          </a:lstStyle>
          <a:p>
            <a:pPr lvl="0"/>
            <a:r>
              <a:rPr lang="en-US"/>
              <a:t>Section title</a:t>
            </a:r>
          </a:p>
        </p:txBody>
      </p:sp>
      <p:sp>
        <p:nvSpPr>
          <p:cNvPr id="3" name="Text Placeholder 2"/>
          <p:cNvSpPr>
            <a:spLocks noGrp="1"/>
          </p:cNvSpPr>
          <p:nvPr>
            <p:ph type="body" idx="1" hasCustomPrompt="1"/>
          </p:nvPr>
        </p:nvSpPr>
        <p:spPr>
          <a:xfrm>
            <a:off x="914400" y="3417455"/>
            <a:ext cx="10363200" cy="970276"/>
          </a:xfrm>
          <a:noFill/>
          <a:ln>
            <a:noFill/>
          </a:ln>
        </p:spPr>
        <p:txBody>
          <a:bodyPr anchor="ctr"/>
          <a:lstStyle>
            <a:lvl1pPr marL="0" indent="0" algn="ctr">
              <a:buNone/>
              <a:defRPr sz="1500">
                <a:solidFill>
                  <a:srgbClr val="00206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Section subtitle</a:t>
            </a:r>
          </a:p>
        </p:txBody>
      </p:sp>
      <p:sp>
        <p:nvSpPr>
          <p:cNvPr id="5" name="Slide Number Placeholder 6">
            <a:extLst>
              <a:ext uri="{FF2B5EF4-FFF2-40B4-BE49-F238E27FC236}">
                <a16:creationId xmlns:a16="http://schemas.microsoft.com/office/drawing/2014/main" id="{215B1F6A-6A99-4ED7-AE17-12E346CBE33B}"/>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4284608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7F7F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152400"/>
            <a:ext cx="10972799" cy="1143000"/>
          </a:xfrm>
        </p:spPr>
        <p:txBody>
          <a:bodyPr/>
          <a:lstStyle>
            <a:lvl1pPr>
              <a:defRPr/>
            </a:lvl1pPr>
          </a:lstStyle>
          <a:p>
            <a:r>
              <a:rPr lang="en-US"/>
              <a:t>Slide title</a:t>
            </a:r>
          </a:p>
        </p:txBody>
      </p:sp>
      <p:sp>
        <p:nvSpPr>
          <p:cNvPr id="3" name="Content Placeholder 2"/>
          <p:cNvSpPr>
            <a:spLocks noGrp="1"/>
          </p:cNvSpPr>
          <p:nvPr>
            <p:ph idx="1" hasCustomPrompt="1"/>
          </p:nvPr>
        </p:nvSpPr>
        <p:spPr/>
        <p:txBody>
          <a:bodyPr/>
          <a:lstStyle>
            <a:lvl1pPr>
              <a:defRPr/>
            </a:lvl1pPr>
            <a:lvl2pPr marL="557213" indent="-214313">
              <a:buFont typeface="Arial" panose="020B0604020202020204" pitchFamily="34" charset="0"/>
              <a:buChar char="•"/>
              <a:defRPr/>
            </a:lvl2pPr>
            <a:lvl4pPr marL="1200150" indent="-171450">
              <a:buFont typeface="Arial" panose="020B0604020202020204" pitchFamily="34" charset="0"/>
              <a:buChar char="•"/>
              <a:defRPr/>
            </a:lvl4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58D6CA3D-484D-481F-9898-F1D606D5DD3B}"/>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1327205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7F7F7"/>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08096E7-6949-459B-A396-14B16B30B795}"/>
              </a:ext>
            </a:extLst>
          </p:cNvPr>
          <p:cNvSpPr>
            <a:spLocks noGrp="1"/>
          </p:cNvSpPr>
          <p:nvPr>
            <p:ph type="title" hasCustomPrompt="1"/>
          </p:nvPr>
        </p:nvSpPr>
        <p:spPr>
          <a:xfrm>
            <a:off x="609601" y="152400"/>
            <a:ext cx="10972799" cy="1143000"/>
          </a:xfrm>
        </p:spPr>
        <p:txBody>
          <a:bodyPr/>
          <a:lstStyle>
            <a:lvl1pPr>
              <a:defRPr/>
            </a:lvl1pPr>
          </a:lstStyle>
          <a:p>
            <a:r>
              <a:rPr lang="en-US"/>
              <a:t>Slide title</a:t>
            </a:r>
          </a:p>
        </p:txBody>
      </p:sp>
      <p:sp>
        <p:nvSpPr>
          <p:cNvPr id="3" name="Content Placeholder 2"/>
          <p:cNvSpPr>
            <a:spLocks noGrp="1"/>
          </p:cNvSpPr>
          <p:nvPr>
            <p:ph sz="half" idx="1"/>
          </p:nvPr>
        </p:nvSpPr>
        <p:spPr>
          <a:xfrm>
            <a:off x="609600" y="1722440"/>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22440"/>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E7159B12-72BB-4CF3-AF41-9A2471179908}"/>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1328708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F7F7F7"/>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BD77889-F441-4E0B-989A-F6A913BAF3CA}"/>
              </a:ext>
            </a:extLst>
          </p:cNvPr>
          <p:cNvSpPr>
            <a:spLocks noGrp="1"/>
          </p:cNvSpPr>
          <p:nvPr>
            <p:ph type="title" hasCustomPrompt="1"/>
          </p:nvPr>
        </p:nvSpPr>
        <p:spPr>
          <a:xfrm>
            <a:off x="609601" y="152400"/>
            <a:ext cx="10972799" cy="1143000"/>
          </a:xfrm>
        </p:spPr>
        <p:txBody>
          <a:bodyPr/>
          <a:lstStyle>
            <a:lvl1pPr>
              <a:defRPr/>
            </a:lvl1pPr>
          </a:lstStyle>
          <a:p>
            <a:r>
              <a:rPr lang="en-US"/>
              <a:t>Slide title</a:t>
            </a:r>
          </a:p>
        </p:txBody>
      </p:sp>
      <p:sp>
        <p:nvSpPr>
          <p:cNvPr id="3" name="Text Placeholder 2"/>
          <p:cNvSpPr>
            <a:spLocks noGrp="1"/>
          </p:cNvSpPr>
          <p:nvPr>
            <p:ph type="body" idx="1"/>
          </p:nvPr>
        </p:nvSpPr>
        <p:spPr>
          <a:xfrm>
            <a:off x="609600" y="1535113"/>
            <a:ext cx="5386917" cy="639762"/>
          </a:xfrm>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286000"/>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286000"/>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CC43BB00-7D79-4007-B740-6A3461822CBA}"/>
              </a:ext>
            </a:extLst>
          </p:cNvPr>
          <p:cNvSpPr>
            <a:spLocks noGrp="1"/>
          </p:cNvSpPr>
          <p:nvPr>
            <p:ph type="sldNum" sz="quarter" idx="10"/>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2041080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7F7F7"/>
        </a:solidFill>
        <a:effectLst/>
      </p:bgPr>
    </p:bg>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F32B7B60-283C-42E0-8AA4-85C7C696E8AE}"/>
              </a:ext>
            </a:extLst>
          </p:cNvPr>
          <p:cNvSpPr>
            <a:spLocks noGrp="1"/>
          </p:cNvSpPr>
          <p:nvPr>
            <p:ph type="title" idx="4294967295"/>
          </p:nvPr>
        </p:nvSpPr>
        <p:spPr>
          <a:xfrm>
            <a:off x="609600" y="274638"/>
            <a:ext cx="9956800" cy="1143000"/>
          </a:xfrm>
        </p:spPr>
        <p:txBody>
          <a:bodyPr/>
          <a:lstStyle/>
          <a:p>
            <a:endParaRPr lang="en-US"/>
          </a:p>
        </p:txBody>
      </p:sp>
      <p:sp>
        <p:nvSpPr>
          <p:cNvPr id="5" name="Slide Number Placeholder 6">
            <a:extLst>
              <a:ext uri="{FF2B5EF4-FFF2-40B4-BE49-F238E27FC236}">
                <a16:creationId xmlns:a16="http://schemas.microsoft.com/office/drawing/2014/main" id="{79D9014B-A10E-4373-89E1-FBB173AB6326}"/>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2619562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2115307"/>
            <a:ext cx="10363200" cy="1131093"/>
          </a:xfrm>
          <a:noFill/>
          <a:ln>
            <a:noFill/>
          </a:ln>
          <a:effectLst>
            <a:outerShdw blurRad="152400" dist="317500" dir="5400000" sx="90000" sy="-19000" rotWithShape="0">
              <a:prstClr val="black">
                <a:alpha val="15000"/>
              </a:prstClr>
            </a:outerShdw>
          </a:effectLst>
        </p:spPr>
        <p:txBody>
          <a:bodyPr vert="horz" lIns="91440" tIns="45720" rIns="91440" bIns="45720" rtlCol="0" anchor="ctr" anchorCtr="0">
            <a:normAutofit/>
          </a:bodyPr>
          <a:lstStyle>
            <a:lvl1pPr algn="ctr">
              <a:defRPr lang="en-US" sz="4000" b="1" cap="none" dirty="0">
                <a:solidFill>
                  <a:srgbClr val="262262"/>
                </a:solidFill>
              </a:defRPr>
            </a:lvl1pPr>
          </a:lstStyle>
          <a:p>
            <a:pPr lvl="0"/>
            <a:r>
              <a:rPr lang="en-US"/>
              <a:t>Section title</a:t>
            </a:r>
          </a:p>
        </p:txBody>
      </p:sp>
      <p:sp>
        <p:nvSpPr>
          <p:cNvPr id="3" name="Text Placeholder 2"/>
          <p:cNvSpPr>
            <a:spLocks noGrp="1"/>
          </p:cNvSpPr>
          <p:nvPr>
            <p:ph type="body" idx="1" hasCustomPrompt="1"/>
          </p:nvPr>
        </p:nvSpPr>
        <p:spPr>
          <a:xfrm>
            <a:off x="914400" y="3417455"/>
            <a:ext cx="10363200" cy="970276"/>
          </a:xfrm>
          <a:noFill/>
          <a:ln>
            <a:noFill/>
          </a:ln>
        </p:spPr>
        <p:txBody>
          <a:bodyPr anchor="ctr"/>
          <a:lstStyle>
            <a:lvl1pPr marL="0" indent="0" algn="ctr">
              <a:buNone/>
              <a:defRPr sz="2000">
                <a:solidFill>
                  <a:srgbClr val="00206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Section subtitle</a:t>
            </a:r>
          </a:p>
        </p:txBody>
      </p:sp>
      <p:sp>
        <p:nvSpPr>
          <p:cNvPr id="5" name="Slide Number Placeholder 6">
            <a:extLst>
              <a:ext uri="{FF2B5EF4-FFF2-40B4-BE49-F238E27FC236}">
                <a16:creationId xmlns:a16="http://schemas.microsoft.com/office/drawing/2014/main" id="{2775C988-7BA5-46D9-BD67-F8EE02BA5C6B}"/>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1217739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rgbClr val="F7F7F7"/>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06180DA-BF81-46CB-BB99-7BA059F16765}"/>
              </a:ext>
            </a:extLst>
          </p:cNvPr>
          <p:cNvSpPr>
            <a:spLocks noGrp="1"/>
          </p:cNvSpPr>
          <p:nvPr>
            <p:ph type="title" hasCustomPrompt="1"/>
          </p:nvPr>
        </p:nvSpPr>
        <p:spPr>
          <a:xfrm>
            <a:off x="609601" y="152400"/>
            <a:ext cx="10972799" cy="1143000"/>
          </a:xfrm>
        </p:spPr>
        <p:txBody>
          <a:bodyPr vert="horz" lIns="91440" tIns="45720" rIns="91440" bIns="45720" rtlCol="0" anchor="ctr">
            <a:normAutofit/>
          </a:bodyPr>
          <a:lstStyle>
            <a:lvl1pPr>
              <a:defRPr lang="en-US" dirty="0"/>
            </a:lvl1pPr>
          </a:lstStyle>
          <a:p>
            <a:pPr marL="0" lvl="0"/>
            <a:r>
              <a:rPr lang="en-US"/>
              <a:t>Slide title</a:t>
            </a:r>
          </a:p>
        </p:txBody>
      </p:sp>
      <p:sp>
        <p:nvSpPr>
          <p:cNvPr id="3" name="Picture Placeholder 2"/>
          <p:cNvSpPr>
            <a:spLocks noGrp="1"/>
          </p:cNvSpPr>
          <p:nvPr>
            <p:ph type="pic" idx="1"/>
          </p:nvPr>
        </p:nvSpPr>
        <p:spPr>
          <a:xfrm>
            <a:off x="1320800" y="1828800"/>
            <a:ext cx="9550400" cy="4114800"/>
          </a:xfrm>
          <a:effectLst>
            <a:outerShdw blurRad="63500" sx="102000" sy="102000" algn="ctr" rotWithShape="0">
              <a:prstClr val="black">
                <a:alpha val="30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320800" y="6054970"/>
            <a:ext cx="9550400" cy="304800"/>
          </a:xfrm>
        </p:spPr>
        <p:txBody>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Slide Number Placeholder 6">
            <a:extLst>
              <a:ext uri="{FF2B5EF4-FFF2-40B4-BE49-F238E27FC236}">
                <a16:creationId xmlns:a16="http://schemas.microsoft.com/office/drawing/2014/main" id="{BC2B5D1C-6CE0-455C-8846-AD46E0A2E166}"/>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4283771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ig number" preserve="1" userDrawn="1">
  <p:cSld name="Big number">
    <p:bg>
      <p:bgPr>
        <a:solidFill>
          <a:srgbClr val="F7F7F7"/>
        </a:solidFill>
        <a:effectLst/>
      </p:bgPr>
    </p:bg>
    <p:spTree>
      <p:nvGrpSpPr>
        <p:cNvPr id="1" name="Shape 46"/>
        <p:cNvGrpSpPr/>
        <p:nvPr/>
      </p:nvGrpSpPr>
      <p:grpSpPr>
        <a:xfrm>
          <a:off x="0" y="0"/>
          <a:ext cx="0" cy="0"/>
          <a:chOff x="0" y="0"/>
          <a:chExt cx="0" cy="0"/>
        </a:xfrm>
      </p:grpSpPr>
      <p:sp>
        <p:nvSpPr>
          <p:cNvPr id="9" name="Title 7">
            <a:extLst>
              <a:ext uri="{FF2B5EF4-FFF2-40B4-BE49-F238E27FC236}">
                <a16:creationId xmlns:a16="http://schemas.microsoft.com/office/drawing/2014/main" id="{7A88BB19-EE9D-4447-884E-A93CACDC5C86}"/>
              </a:ext>
            </a:extLst>
          </p:cNvPr>
          <p:cNvSpPr>
            <a:spLocks noGrp="1"/>
          </p:cNvSpPr>
          <p:nvPr>
            <p:ph type="title" idx="4294967295"/>
          </p:nvPr>
        </p:nvSpPr>
        <p:spPr>
          <a:xfrm>
            <a:off x="609600" y="274638"/>
            <a:ext cx="9956800" cy="1143000"/>
          </a:xfrm>
        </p:spPr>
        <p:txBody>
          <a:bodyPr/>
          <a:lstStyle/>
          <a:p>
            <a:endParaRPr lang="en-US"/>
          </a:p>
        </p:txBody>
      </p:sp>
      <p:sp>
        <p:nvSpPr>
          <p:cNvPr id="12" name="Slide Number Placeholder 6">
            <a:extLst>
              <a:ext uri="{FF2B5EF4-FFF2-40B4-BE49-F238E27FC236}">
                <a16:creationId xmlns:a16="http://schemas.microsoft.com/office/drawing/2014/main" id="{9C0B9E19-0951-4992-9AF7-80C52D495C5A}"/>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
        <p:nvSpPr>
          <p:cNvPr id="3" name="Text Placeholder 2">
            <a:extLst>
              <a:ext uri="{FF2B5EF4-FFF2-40B4-BE49-F238E27FC236}">
                <a16:creationId xmlns:a16="http://schemas.microsoft.com/office/drawing/2014/main" id="{282A8D70-12ED-475D-9185-053853F41F0B}"/>
              </a:ext>
            </a:extLst>
          </p:cNvPr>
          <p:cNvSpPr>
            <a:spLocks noGrp="1"/>
          </p:cNvSpPr>
          <p:nvPr>
            <p:ph type="body" sz="quarter" idx="10" hasCustomPrompt="1"/>
          </p:nvPr>
        </p:nvSpPr>
        <p:spPr>
          <a:xfrm>
            <a:off x="3653629" y="2733243"/>
            <a:ext cx="3868739" cy="1515484"/>
          </a:xfrm>
        </p:spPr>
        <p:txBody>
          <a:bodyPr/>
          <a:lstStyle>
            <a:lvl1pPr marL="0" indent="0">
              <a:buNone/>
              <a:defRPr/>
            </a:lvl1pPr>
          </a:lstStyle>
          <a:p>
            <a:pPr algn="ctr"/>
            <a:r>
              <a:rPr lang="en-US" sz="7200">
                <a:solidFill>
                  <a:srgbClr val="1C304A"/>
                </a:solidFill>
              </a:rPr>
              <a:t>XX%</a:t>
            </a:r>
            <a:endParaRPr lang="en-US" sz="7200">
              <a:solidFill>
                <a:srgbClr val="1C304A"/>
              </a:solidFill>
              <a:latin typeface="Roboto"/>
            </a:endParaRPr>
          </a:p>
          <a:p>
            <a:pPr lvl="4"/>
            <a:endParaRPr lang="en-US"/>
          </a:p>
        </p:txBody>
      </p:sp>
      <p:sp>
        <p:nvSpPr>
          <p:cNvPr id="5" name="Text Placeholder 4">
            <a:extLst>
              <a:ext uri="{FF2B5EF4-FFF2-40B4-BE49-F238E27FC236}">
                <a16:creationId xmlns:a16="http://schemas.microsoft.com/office/drawing/2014/main" id="{09B6F716-2488-4536-BF4F-07165F2A70E7}"/>
              </a:ext>
            </a:extLst>
          </p:cNvPr>
          <p:cNvSpPr>
            <a:spLocks noGrp="1"/>
          </p:cNvSpPr>
          <p:nvPr>
            <p:ph type="body" sz="quarter" idx="11" hasCustomPrompt="1"/>
          </p:nvPr>
        </p:nvSpPr>
        <p:spPr>
          <a:xfrm>
            <a:off x="4207020" y="4405745"/>
            <a:ext cx="2761961" cy="914400"/>
          </a:xfrm>
        </p:spPr>
        <p:txBody>
          <a:bodyPr/>
          <a:lstStyle>
            <a:lvl1pPr marL="0" indent="0">
              <a:buNone/>
              <a:defRPr lang="en-US" sz="1800" i="0" kern="1200" dirty="0" smtClean="0">
                <a:solidFill>
                  <a:schemeClr val="tx1"/>
                </a:solidFill>
                <a:effectLst/>
                <a:latin typeface="Arial" panose="020B0604020202020204" pitchFamily="34" charset="0"/>
                <a:ea typeface="+mn-ea"/>
                <a:cs typeface="Arial" panose="020B0604020202020204" pitchFamily="34" charset="0"/>
              </a:defRPr>
            </a:lvl1pPr>
          </a:lstStyle>
          <a:p>
            <a:pPr marL="0" marR="0" lvl="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2400" i="0">
                <a:solidFill>
                  <a:schemeClr val="tx1"/>
                </a:solidFill>
                <a:effectLst/>
                <a:latin typeface="Roboto"/>
              </a:rPr>
              <a:t>descriptor</a:t>
            </a:r>
            <a:endParaRPr lang="en-US" sz="2400">
              <a:solidFill>
                <a:schemeClr val="tx1"/>
              </a:solidFill>
              <a:latin typeface="Roboto"/>
            </a:endParaRPr>
          </a:p>
          <a:p>
            <a:pPr lvl="0"/>
            <a:endParaRPr lang="en-US"/>
          </a:p>
        </p:txBody>
      </p:sp>
    </p:spTree>
    <p:extLst>
      <p:ext uri="{BB962C8B-B14F-4D97-AF65-F5344CB8AC3E}">
        <p14:creationId xmlns:p14="http://schemas.microsoft.com/office/powerpoint/2010/main" val="2243482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Numbers">
    <p:bg>
      <p:bgPr>
        <a:solidFill>
          <a:srgbClr val="F7F7F7"/>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B685B5-FE1B-49B0-966B-878E627AD550}"/>
              </a:ext>
            </a:extLst>
          </p:cNvPr>
          <p:cNvSpPr txBox="1"/>
          <p:nvPr userDrawn="1"/>
        </p:nvSpPr>
        <p:spPr>
          <a:xfrm>
            <a:off x="89259" y="2731374"/>
            <a:ext cx="2757548" cy="1077218"/>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534AAE"/>
                </a:solidFill>
                <a:effectLst/>
                <a:uLnTx/>
                <a:uFillTx/>
                <a:latin typeface="Roboto"/>
                <a:ea typeface="+mn-ea"/>
                <a:cs typeface="+mn-cs"/>
              </a:rPr>
              <a:t>XXX</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Roboto"/>
                <a:ea typeface="+mn-ea"/>
                <a:cs typeface="+mn-cs"/>
              </a:rPr>
              <a:t>descriptor</a:t>
            </a:r>
          </a:p>
        </p:txBody>
      </p:sp>
      <p:sp>
        <p:nvSpPr>
          <p:cNvPr id="5" name="TextBox 4">
            <a:extLst>
              <a:ext uri="{FF2B5EF4-FFF2-40B4-BE49-F238E27FC236}">
                <a16:creationId xmlns:a16="http://schemas.microsoft.com/office/drawing/2014/main" id="{0A1F37C7-8EEA-4571-A1C0-E4EE9FA06E1D}"/>
              </a:ext>
            </a:extLst>
          </p:cNvPr>
          <p:cNvSpPr txBox="1"/>
          <p:nvPr userDrawn="1"/>
        </p:nvSpPr>
        <p:spPr>
          <a:xfrm>
            <a:off x="2637461" y="2736131"/>
            <a:ext cx="2950459" cy="1077218"/>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5024"/>
                </a:solidFill>
                <a:effectLst/>
                <a:uLnTx/>
                <a:uFillTx/>
                <a:latin typeface="Roboto"/>
                <a:ea typeface="+mn-ea"/>
                <a:cs typeface="+mn-cs"/>
              </a:rPr>
              <a:t>XXX</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Roboto"/>
                <a:ea typeface="+mn-ea"/>
                <a:cs typeface="+mn-cs"/>
              </a:rPr>
              <a:t>descriptor</a:t>
            </a:r>
          </a:p>
        </p:txBody>
      </p:sp>
      <p:sp>
        <p:nvSpPr>
          <p:cNvPr id="6" name="TextBox 5">
            <a:extLst>
              <a:ext uri="{FF2B5EF4-FFF2-40B4-BE49-F238E27FC236}">
                <a16:creationId xmlns:a16="http://schemas.microsoft.com/office/drawing/2014/main" id="{29F54812-3384-4A7E-A459-C59BA8197268}"/>
              </a:ext>
            </a:extLst>
          </p:cNvPr>
          <p:cNvSpPr txBox="1"/>
          <p:nvPr userDrawn="1"/>
        </p:nvSpPr>
        <p:spPr>
          <a:xfrm>
            <a:off x="5587920" y="2731373"/>
            <a:ext cx="3075851" cy="1077218"/>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52A5D4"/>
                </a:solidFill>
                <a:effectLst/>
                <a:uLnTx/>
                <a:uFillTx/>
                <a:latin typeface="Roboto"/>
                <a:ea typeface="+mn-ea"/>
                <a:cs typeface="+mn-cs"/>
              </a:rPr>
              <a:t>XXX</a:t>
            </a:r>
            <a:endParaRPr kumimoji="0" lang="en-US" sz="4400" b="1" i="0" u="none" strike="noStrike" kern="1200" cap="none" spc="0" normalizeH="0" baseline="0" noProof="0">
              <a:ln>
                <a:noFill/>
              </a:ln>
              <a:solidFill>
                <a:srgbClr val="52A5D4"/>
              </a:solidFill>
              <a:effectLst/>
              <a:uLnTx/>
              <a:uFillTx/>
              <a:latin typeface="Roboto"/>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Roboto"/>
                <a:ea typeface="+mn-ea"/>
                <a:cs typeface="+mn-cs"/>
              </a:rPr>
              <a:t>descriptor</a:t>
            </a:r>
          </a:p>
        </p:txBody>
      </p:sp>
      <p:sp>
        <p:nvSpPr>
          <p:cNvPr id="7" name="TextBox 6">
            <a:extLst>
              <a:ext uri="{FF2B5EF4-FFF2-40B4-BE49-F238E27FC236}">
                <a16:creationId xmlns:a16="http://schemas.microsoft.com/office/drawing/2014/main" id="{8C26525B-6403-4036-9359-C202367F5A71}"/>
              </a:ext>
            </a:extLst>
          </p:cNvPr>
          <p:cNvSpPr txBox="1"/>
          <p:nvPr userDrawn="1"/>
        </p:nvSpPr>
        <p:spPr>
          <a:xfrm>
            <a:off x="8665109" y="2731376"/>
            <a:ext cx="3075851" cy="1354217"/>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650D79"/>
                </a:solidFill>
                <a:effectLst/>
                <a:uLnTx/>
                <a:uFillTx/>
                <a:latin typeface="Roboto"/>
                <a:ea typeface="+mn-ea"/>
                <a:cs typeface="+mn-cs"/>
              </a:rPr>
              <a:t>XXX</a:t>
            </a:r>
            <a:endParaRPr kumimoji="0" lang="en-US" sz="4400" b="1" i="0" u="none" strike="noStrike" kern="1200" cap="none" spc="0" normalizeH="0" baseline="0" noProof="0">
              <a:ln>
                <a:noFill/>
              </a:ln>
              <a:solidFill>
                <a:srgbClr val="650D79"/>
              </a:solidFill>
              <a:effectLst/>
              <a:uLnTx/>
              <a:uFillTx/>
              <a:latin typeface="Roboto"/>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Roboto"/>
                <a:ea typeface="+mn-ea"/>
                <a:cs typeface="+mn-cs"/>
              </a:rPr>
              <a:t>descriptor</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8" name="Title 7">
            <a:extLst>
              <a:ext uri="{FF2B5EF4-FFF2-40B4-BE49-F238E27FC236}">
                <a16:creationId xmlns:a16="http://schemas.microsoft.com/office/drawing/2014/main" id="{96983D7D-A912-4ECB-8B29-05EFD60A6763}"/>
              </a:ext>
            </a:extLst>
          </p:cNvPr>
          <p:cNvSpPr>
            <a:spLocks noGrp="1"/>
          </p:cNvSpPr>
          <p:nvPr>
            <p:ph type="title" idx="4294967295"/>
          </p:nvPr>
        </p:nvSpPr>
        <p:spPr>
          <a:xfrm>
            <a:off x="609600" y="274638"/>
            <a:ext cx="9956800" cy="1143000"/>
          </a:xfrm>
        </p:spPr>
        <p:txBody>
          <a:bodyPr/>
          <a:lstStyle/>
          <a:p>
            <a:endParaRPr lang="en-US"/>
          </a:p>
        </p:txBody>
      </p:sp>
      <p:sp>
        <p:nvSpPr>
          <p:cNvPr id="11" name="Slide Number Placeholder 6">
            <a:extLst>
              <a:ext uri="{FF2B5EF4-FFF2-40B4-BE49-F238E27FC236}">
                <a16:creationId xmlns:a16="http://schemas.microsoft.com/office/drawing/2014/main" id="{E6030921-85A4-44BD-AB07-25A189411C06}"/>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2109146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hart">
    <p:bg>
      <p:bgPr>
        <a:solidFill>
          <a:srgbClr val="F7F7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6C5CE-011B-4331-A6CD-55DE9D4344A5}"/>
              </a:ext>
            </a:extLst>
          </p:cNvPr>
          <p:cNvSpPr>
            <a:spLocks noGrp="1"/>
          </p:cNvSpPr>
          <p:nvPr>
            <p:ph type="title" hasCustomPrompt="1"/>
          </p:nvPr>
        </p:nvSpPr>
        <p:spPr>
          <a:xfrm>
            <a:off x="609601" y="274638"/>
            <a:ext cx="11430455" cy="1143000"/>
          </a:xfrm>
        </p:spPr>
        <p:txBody>
          <a:bodyPr vert="horz" lIns="91440" tIns="45720" rIns="91440" bIns="45720" rtlCol="0" anchor="ctr">
            <a:normAutofit/>
          </a:bodyPr>
          <a:lstStyle>
            <a:lvl1pPr>
              <a:defRPr lang="en-US" dirty="0"/>
            </a:lvl1pPr>
          </a:lstStyle>
          <a:p>
            <a:pPr marL="0" lvl="0"/>
            <a:r>
              <a:rPr lang="en-US"/>
              <a:t>Chart with table</a:t>
            </a:r>
          </a:p>
        </p:txBody>
      </p:sp>
      <p:graphicFrame>
        <p:nvGraphicFramePr>
          <p:cNvPr id="7" name="Chart 6">
            <a:extLst>
              <a:ext uri="{FF2B5EF4-FFF2-40B4-BE49-F238E27FC236}">
                <a16:creationId xmlns:a16="http://schemas.microsoft.com/office/drawing/2014/main" id="{8D4D4F2A-0AAB-47F2-9BF8-CB56A5A7B277}"/>
              </a:ext>
            </a:extLst>
          </p:cNvPr>
          <p:cNvGraphicFramePr/>
          <p:nvPr userDrawn="1">
            <p:extLst>
              <p:ext uri="{D42A27DB-BD31-4B8C-83A1-F6EECF244321}">
                <p14:modId xmlns:p14="http://schemas.microsoft.com/office/powerpoint/2010/main" val="3062409159"/>
              </p:ext>
            </p:extLst>
          </p:nvPr>
        </p:nvGraphicFramePr>
        <p:xfrm>
          <a:off x="151945" y="1174061"/>
          <a:ext cx="9544051" cy="60102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a:extLst>
              <a:ext uri="{FF2B5EF4-FFF2-40B4-BE49-F238E27FC236}">
                <a16:creationId xmlns:a16="http://schemas.microsoft.com/office/drawing/2014/main" id="{789F8988-2E59-4E9C-ABA6-9155E82B20FE}"/>
              </a:ext>
            </a:extLst>
          </p:cNvPr>
          <p:cNvGraphicFramePr>
            <a:graphicFrameLocks noGrp="1"/>
          </p:cNvGraphicFramePr>
          <p:nvPr userDrawn="1">
            <p:extLst>
              <p:ext uri="{D42A27DB-BD31-4B8C-83A1-F6EECF244321}">
                <p14:modId xmlns:p14="http://schemas.microsoft.com/office/powerpoint/2010/main" val="2554960377"/>
              </p:ext>
            </p:extLst>
          </p:nvPr>
        </p:nvGraphicFramePr>
        <p:xfrm>
          <a:off x="8230055" y="2898417"/>
          <a:ext cx="3810000" cy="3213100"/>
        </p:xfrm>
        <a:graphic>
          <a:graphicData uri="http://schemas.openxmlformats.org/drawingml/2006/table">
            <a:tbl>
              <a:tblPr firstRow="1" bandRow="1">
                <a:tableStyleId>{3B4B98B0-60AC-42C2-AFA5-B58CD77FA1E5}</a:tableStyleId>
              </a:tblPr>
              <a:tblGrid>
                <a:gridCol w="2504924">
                  <a:extLst>
                    <a:ext uri="{9D8B030D-6E8A-4147-A177-3AD203B41FA5}">
                      <a16:colId xmlns:a16="http://schemas.microsoft.com/office/drawing/2014/main" val="3193454351"/>
                    </a:ext>
                  </a:extLst>
                </a:gridCol>
                <a:gridCol w="1305076">
                  <a:extLst>
                    <a:ext uri="{9D8B030D-6E8A-4147-A177-3AD203B41FA5}">
                      <a16:colId xmlns:a16="http://schemas.microsoft.com/office/drawing/2014/main" val="1954031949"/>
                    </a:ext>
                  </a:extLst>
                </a:gridCol>
              </a:tblGrid>
              <a:tr h="292100">
                <a:tc>
                  <a:txBody>
                    <a:bodyPr/>
                    <a:lstStyle/>
                    <a:p>
                      <a:pPr algn="l" fontAlgn="b"/>
                      <a:r>
                        <a:rPr lang="en-US" sz="1600" b="1" u="none" strike="noStrike">
                          <a:solidFill>
                            <a:schemeClr val="tx1"/>
                          </a:solidFill>
                          <a:effectLst/>
                        </a:rPr>
                        <a:t>Section</a:t>
                      </a:r>
                      <a:endParaRPr lang="en-US" sz="1600" b="1" i="0" u="none" strike="noStrike">
                        <a:solidFill>
                          <a:schemeClr val="tx1"/>
                        </a:solidFill>
                        <a:effectLst/>
                        <a:latin typeface="Calibri" panose="020F0502020204030204" pitchFamily="34" charset="0"/>
                      </a:endParaRPr>
                    </a:p>
                  </a:txBody>
                  <a:tcPr marL="12700" marR="12700" marT="12700" marB="0" anchor="b"/>
                </a:tc>
                <a:tc>
                  <a:txBody>
                    <a:bodyPr/>
                    <a:lstStyle/>
                    <a:p>
                      <a:pPr algn="r" fontAlgn="b"/>
                      <a:r>
                        <a:rPr lang="en-US" sz="1600" b="1" u="none" strike="noStrike">
                          <a:solidFill>
                            <a:srgbClr val="000000"/>
                          </a:solidFill>
                          <a:effectLst/>
                        </a:rPr>
                        <a:t>Sessions</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50365337"/>
                  </a:ext>
                </a:extLst>
              </a:tr>
              <a:tr h="292100">
                <a:tc>
                  <a:txBody>
                    <a:bodyPr/>
                    <a:lstStyle/>
                    <a:p>
                      <a:pPr algn="l" fontAlgn="b"/>
                      <a:r>
                        <a:rPr lang="en-US" sz="1600" u="none" strike="noStrike">
                          <a:effectLst/>
                        </a:rPr>
                        <a:t>How Revenue Works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2741</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570808868"/>
                  </a:ext>
                </a:extLst>
              </a:tr>
              <a:tr h="292100">
                <a:tc>
                  <a:txBody>
                    <a:bodyPr/>
                    <a:lstStyle/>
                    <a:p>
                      <a:pPr algn="l" fontAlgn="b"/>
                      <a:r>
                        <a:rPr lang="en-US" sz="1600" u="none" strike="noStrike">
                          <a:effectLst/>
                        </a:rPr>
                        <a:t>Home</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1089</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694528277"/>
                  </a:ext>
                </a:extLst>
              </a:tr>
              <a:tr h="292100">
                <a:tc>
                  <a:txBody>
                    <a:bodyPr/>
                    <a:lstStyle/>
                    <a:p>
                      <a:pPr algn="l" fontAlgn="b"/>
                      <a:r>
                        <a:rPr lang="en-US" sz="1600" u="none" strike="noStrike">
                          <a:effectLst/>
                        </a:rPr>
                        <a:t>Downloads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184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4163210050"/>
                  </a:ext>
                </a:extLst>
              </a:tr>
              <a:tr h="292100">
                <a:tc>
                  <a:txBody>
                    <a:bodyPr/>
                    <a:lstStyle/>
                    <a:p>
                      <a:pPr algn="l" fontAlgn="b"/>
                      <a:r>
                        <a:rPr lang="en-US" sz="1600" u="none" strike="noStrike">
                          <a:effectLst/>
                        </a:rPr>
                        <a:t>Query Data</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140</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474214537"/>
                  </a:ext>
                </a:extLst>
              </a:tr>
              <a:tr h="292100">
                <a:tc>
                  <a:txBody>
                    <a:bodyPr/>
                    <a:lstStyle/>
                    <a:p>
                      <a:pPr algn="l" fontAlgn="b"/>
                      <a:r>
                        <a:rPr lang="en-US" sz="1600" u="none" strike="noStrike">
                          <a:effectLst/>
                        </a:rPr>
                        <a:t>Explore</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601266197"/>
                  </a:ext>
                </a:extLst>
              </a:tr>
              <a:tr h="292100">
                <a:tc>
                  <a:txBody>
                    <a:bodyPr/>
                    <a:lstStyle/>
                    <a:p>
                      <a:pPr algn="l" fontAlgn="b"/>
                      <a:r>
                        <a:rPr lang="en-US" sz="1600" u="none" strike="noStrike">
                          <a:effectLst/>
                        </a:rPr>
                        <a:t>Glossary</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10</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764259923"/>
                  </a:ext>
                </a:extLst>
              </a:tr>
              <a:tr h="292100">
                <a:tc>
                  <a:txBody>
                    <a:bodyPr/>
                    <a:lstStyle/>
                    <a:p>
                      <a:pPr algn="l" fontAlgn="b"/>
                      <a:r>
                        <a:rPr lang="en-US" sz="1600" u="none" strike="noStrike">
                          <a:effectLst/>
                        </a:rPr>
                        <a:t>Fact Sheet</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7</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9719693"/>
                  </a:ext>
                </a:extLst>
              </a:tr>
              <a:tr h="292100">
                <a:tc>
                  <a:txBody>
                    <a:bodyPr/>
                    <a:lstStyle/>
                    <a:p>
                      <a:pPr algn="l" fontAlgn="b"/>
                      <a:r>
                        <a:rPr lang="en-US" sz="1600" u="none" strike="noStrike">
                          <a:effectLst/>
                        </a:rPr>
                        <a:t>About</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4</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18800638"/>
                  </a:ext>
                </a:extLst>
              </a:tr>
              <a:tr h="292100">
                <a:tc>
                  <a:txBody>
                    <a:bodyPr/>
                    <a:lstStyle/>
                    <a:p>
                      <a:pPr algn="l" fontAlgn="b"/>
                      <a:r>
                        <a:rPr lang="en-US" sz="1600" u="none" strike="noStrike">
                          <a:effectLst/>
                        </a:rPr>
                        <a:t>Pattern Library</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2</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1865983644"/>
                  </a:ext>
                </a:extLst>
              </a:tr>
              <a:tr h="292100">
                <a:tc>
                  <a:txBody>
                    <a:bodyPr/>
                    <a:lstStyle/>
                    <a:p>
                      <a:pPr algn="l" fontAlgn="b"/>
                      <a:r>
                        <a:rPr lang="en-US" sz="1600" u="none" strike="noStrike">
                          <a:effectLst/>
                        </a:rPr>
                        <a:t>Search Results</a:t>
                      </a:r>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r>
                        <a:rPr lang="en-US" sz="1600" u="none" strike="noStrike">
                          <a:effectLst/>
                        </a:rPr>
                        <a:t>1</a:t>
                      </a:r>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105253875"/>
                  </a:ext>
                </a:extLst>
              </a:tr>
            </a:tbl>
          </a:graphicData>
        </a:graphic>
      </p:graphicFrame>
      <p:sp>
        <p:nvSpPr>
          <p:cNvPr id="9" name="Slide Number Placeholder 6">
            <a:extLst>
              <a:ext uri="{FF2B5EF4-FFF2-40B4-BE49-F238E27FC236}">
                <a16:creationId xmlns:a16="http://schemas.microsoft.com/office/drawing/2014/main" id="{504B9A58-BF3C-43AD-9DDA-2E7C75D07784}"/>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31082088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7F7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EC7C2-C493-4308-BEB9-8C558E630CBF}"/>
              </a:ext>
            </a:extLst>
          </p:cNvPr>
          <p:cNvSpPr>
            <a:spLocks noGrp="1"/>
          </p:cNvSpPr>
          <p:nvPr>
            <p:ph type="title" hasCustomPrompt="1"/>
          </p:nvPr>
        </p:nvSpPr>
        <p:spPr/>
        <p:txBody>
          <a:bodyPr vert="horz" lIns="91440" tIns="45720" rIns="91440" bIns="45720" rtlCol="0" anchor="ctr">
            <a:normAutofit/>
          </a:bodyPr>
          <a:lstStyle>
            <a:lvl1pPr>
              <a:defRPr lang="en-US" dirty="0"/>
            </a:lvl1pPr>
          </a:lstStyle>
          <a:p>
            <a:pPr marL="0" lvl="0"/>
            <a:r>
              <a:rPr lang="en-US"/>
              <a:t>Table</a:t>
            </a:r>
          </a:p>
        </p:txBody>
      </p:sp>
      <p:graphicFrame>
        <p:nvGraphicFramePr>
          <p:cNvPr id="4" name="Table 3">
            <a:extLst>
              <a:ext uri="{FF2B5EF4-FFF2-40B4-BE49-F238E27FC236}">
                <a16:creationId xmlns:a16="http://schemas.microsoft.com/office/drawing/2014/main" id="{DEDA6379-FFA5-4221-B304-16E6BFB74429}"/>
              </a:ext>
            </a:extLst>
          </p:cNvPr>
          <p:cNvGraphicFramePr>
            <a:graphicFrameLocks noGrp="1"/>
          </p:cNvGraphicFramePr>
          <p:nvPr userDrawn="1">
            <p:extLst>
              <p:ext uri="{D42A27DB-BD31-4B8C-83A1-F6EECF244321}">
                <p14:modId xmlns:p14="http://schemas.microsoft.com/office/powerpoint/2010/main" val="2818921414"/>
              </p:ext>
            </p:extLst>
          </p:nvPr>
        </p:nvGraphicFramePr>
        <p:xfrm>
          <a:off x="609600" y="1734635"/>
          <a:ext cx="3810000" cy="3213100"/>
        </p:xfrm>
        <a:graphic>
          <a:graphicData uri="http://schemas.openxmlformats.org/drawingml/2006/table">
            <a:tbl>
              <a:tblPr firstRow="1" bandRow="1">
                <a:tableStyleId>{3B4B98B0-60AC-42C2-AFA5-B58CD77FA1E5}</a:tableStyleId>
              </a:tblPr>
              <a:tblGrid>
                <a:gridCol w="2504924">
                  <a:extLst>
                    <a:ext uri="{9D8B030D-6E8A-4147-A177-3AD203B41FA5}">
                      <a16:colId xmlns:a16="http://schemas.microsoft.com/office/drawing/2014/main" val="3193454351"/>
                    </a:ext>
                  </a:extLst>
                </a:gridCol>
                <a:gridCol w="1305076">
                  <a:extLst>
                    <a:ext uri="{9D8B030D-6E8A-4147-A177-3AD203B41FA5}">
                      <a16:colId xmlns:a16="http://schemas.microsoft.com/office/drawing/2014/main" val="1954031949"/>
                    </a:ext>
                  </a:extLst>
                </a:gridCol>
              </a:tblGrid>
              <a:tr h="292100">
                <a:tc>
                  <a:txBody>
                    <a:bodyPr/>
                    <a:lstStyle/>
                    <a:p>
                      <a:pPr algn="l" fontAlgn="b"/>
                      <a:endParaRPr lang="en-US" sz="1600" b="1" i="0" u="none" strike="noStrike">
                        <a:solidFill>
                          <a:schemeClr val="tx1"/>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5036533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570808868"/>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69452827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4163210050"/>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47421453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601266197"/>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764259923"/>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9719693"/>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2918800638"/>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1865983644"/>
                  </a:ext>
                </a:extLst>
              </a:tr>
              <a:tr h="292100">
                <a:tc>
                  <a:txBody>
                    <a:bodyPr/>
                    <a:lstStyle/>
                    <a:p>
                      <a:pPr algn="l" fontAlgn="b"/>
                      <a:endParaRPr lang="en-US" sz="1600" b="0" i="0" u="none" strike="noStrike">
                        <a:solidFill>
                          <a:srgbClr val="FFFFFF"/>
                        </a:solidFill>
                        <a:effectLst/>
                        <a:latin typeface="Calibri" panose="020F0502020204030204" pitchFamily="34" charset="0"/>
                      </a:endParaRPr>
                    </a:p>
                  </a:txBody>
                  <a:tcPr marL="12700" marR="12700" marT="12700" marB="0" anchor="b"/>
                </a:tc>
                <a:tc>
                  <a:txBody>
                    <a:bodyPr/>
                    <a:lstStyle/>
                    <a:p>
                      <a:pPr algn="r" fontAlgn="b"/>
                      <a:endParaRPr lang="en-US" sz="1600" b="1" i="0" u="none" strike="noStrike">
                        <a:solidFill>
                          <a:srgbClr val="000000"/>
                        </a:solidFill>
                        <a:effectLst/>
                        <a:latin typeface="Calibri" panose="020F0502020204030204" pitchFamily="34" charset="0"/>
                      </a:endParaRPr>
                    </a:p>
                  </a:txBody>
                  <a:tcPr marL="12700" marR="12700" marT="12700" marB="0" anchor="b"/>
                </a:tc>
                <a:extLst>
                  <a:ext uri="{0D108BD9-81ED-4DB2-BD59-A6C34878D82A}">
                    <a16:rowId xmlns:a16="http://schemas.microsoft.com/office/drawing/2014/main" val="3105253875"/>
                  </a:ext>
                </a:extLst>
              </a:tr>
            </a:tbl>
          </a:graphicData>
        </a:graphic>
      </p:graphicFrame>
      <p:sp>
        <p:nvSpPr>
          <p:cNvPr id="6" name="Slide Number Placeholder 6">
            <a:extLst>
              <a:ext uri="{FF2B5EF4-FFF2-40B4-BE49-F238E27FC236}">
                <a16:creationId xmlns:a16="http://schemas.microsoft.com/office/drawing/2014/main" id="{D302D5C9-8328-4B69-B136-3013F1F45BD2}"/>
              </a:ext>
            </a:extLst>
          </p:cNvPr>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spTree>
    <p:extLst>
      <p:ext uri="{BB962C8B-B14F-4D97-AF65-F5344CB8AC3E}">
        <p14:creationId xmlns:p14="http://schemas.microsoft.com/office/powerpoint/2010/main" val="406663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1449000"/>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sp>
        <p:nvSpPr>
          <p:cNvPr id="3" name="Content Placeholder 2"/>
          <p:cNvSpPr>
            <a:spLocks noGrp="1"/>
          </p:cNvSpPr>
          <p:nvPr>
            <p:ph sz="half" idx="1"/>
          </p:nvPr>
        </p:nvSpPr>
        <p:spPr>
          <a:xfrm>
            <a:off x="609600" y="172243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2243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p:cNvSpPr/>
          <p:nvPr userDrawn="1"/>
        </p:nvSpPr>
        <p:spPr>
          <a:xfrm>
            <a:off x="0" y="7034"/>
            <a:ext cx="12192000" cy="1447800"/>
          </a:xfrm>
          <a:prstGeom prst="rect">
            <a:avLst/>
          </a:prstGeom>
          <a:solidFill>
            <a:srgbClr val="283B91">
              <a:alpha val="10000"/>
            </a:srgb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itle 1"/>
          <p:cNvSpPr>
            <a:spLocks noGrp="1"/>
          </p:cNvSpPr>
          <p:nvPr>
            <p:ph type="title"/>
          </p:nvPr>
        </p:nvSpPr>
        <p:spPr>
          <a:xfrm>
            <a:off x="1930400" y="152400"/>
            <a:ext cx="8128000" cy="1143000"/>
          </a:xfrm>
        </p:spPr>
        <p:txBody>
          <a:bodyPr/>
          <a:lstStyle/>
          <a:p>
            <a:r>
              <a:rPr lang="en-US"/>
              <a:t>Click to edit Master title style</a:t>
            </a:r>
            <a:endParaRPr lang="en-US" dirty="0"/>
          </a:p>
        </p:txBody>
      </p:sp>
      <p:pic>
        <p:nvPicPr>
          <p:cNvPr id="23" name="Picture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3200" y="152400"/>
            <a:ext cx="1548720" cy="1159412"/>
          </a:xfrm>
          <a:prstGeom prst="rect">
            <a:avLst/>
          </a:prstGeom>
          <a:effectLst>
            <a:outerShdw blurRad="63500" sx="102000" sy="102000" algn="ctr" rotWithShape="0">
              <a:prstClr val="black">
                <a:alpha val="40000"/>
              </a:prstClr>
            </a:outerShdw>
          </a:effectLst>
        </p:spPr>
      </p:pic>
      <p:sp>
        <p:nvSpPr>
          <p:cNvPr id="9" name="Slide Number Placeholder 6"/>
          <p:cNvSpPr>
            <a:spLocks noGrp="1"/>
          </p:cNvSpPr>
          <p:nvPr>
            <p:ph type="sldNum" sz="quarter" idx="4"/>
          </p:nvPr>
        </p:nvSpPr>
        <p:spPr>
          <a:xfrm>
            <a:off x="11379199" y="6019801"/>
            <a:ext cx="628316" cy="365125"/>
          </a:xfrm>
          <a:prstGeom prst="rect">
            <a:avLst/>
          </a:prstGeom>
        </p:spPr>
        <p:txBody>
          <a:bodyPr/>
          <a:lstStyle>
            <a:lvl1pPr algn="r">
              <a:defRPr/>
            </a:lvl1pPr>
          </a:lstStyle>
          <a:p>
            <a:fld id="{850B1B32-CFA8-4BD1-A730-6F4B7E12345B}" type="slidenum">
              <a:rPr lang="en-US" smtClean="0"/>
              <a:pPr/>
              <a:t>‹#›</a:t>
            </a:fld>
            <a:endParaRPr lang="en-US" dirty="0"/>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61600" y="117625"/>
            <a:ext cx="1625600" cy="12192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14001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1449000"/>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sp>
        <p:nvSpPr>
          <p:cNvPr id="3" name="Text Placeholder 2"/>
          <p:cNvSpPr>
            <a:spLocks noGrp="1"/>
          </p:cNvSpPr>
          <p:nvPr>
            <p:ph type="body" idx="1"/>
          </p:nvPr>
        </p:nvSpPr>
        <p:spPr>
          <a:xfrm>
            <a:off x="609600" y="1535113"/>
            <a:ext cx="5386917"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286000"/>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286000"/>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p:cNvSpPr/>
          <p:nvPr userDrawn="1"/>
        </p:nvSpPr>
        <p:spPr>
          <a:xfrm>
            <a:off x="0" y="7034"/>
            <a:ext cx="12192000" cy="1447800"/>
          </a:xfrm>
          <a:prstGeom prst="rect">
            <a:avLst/>
          </a:prstGeom>
          <a:solidFill>
            <a:srgbClr val="283B91">
              <a:alpha val="10000"/>
            </a:srgb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Title 1"/>
          <p:cNvSpPr>
            <a:spLocks noGrp="1"/>
          </p:cNvSpPr>
          <p:nvPr>
            <p:ph type="title"/>
          </p:nvPr>
        </p:nvSpPr>
        <p:spPr>
          <a:xfrm>
            <a:off x="1930400" y="152400"/>
            <a:ext cx="8128000" cy="1143000"/>
          </a:xfrm>
        </p:spPr>
        <p:txBody>
          <a:bodyPr/>
          <a:lstStyle/>
          <a:p>
            <a:r>
              <a:rPr lang="en-US"/>
              <a:t>Click to edit Master title style</a:t>
            </a:r>
            <a:endParaRPr lang="en-US" dirty="0"/>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3200" y="152400"/>
            <a:ext cx="1548720" cy="1159412"/>
          </a:xfrm>
          <a:prstGeom prst="rect">
            <a:avLst/>
          </a:prstGeom>
          <a:effectLst>
            <a:outerShdw blurRad="63500" sx="102000" sy="102000" algn="ctr" rotWithShape="0">
              <a:prstClr val="black">
                <a:alpha val="40000"/>
              </a:prstClr>
            </a:outerShdw>
          </a:effectLst>
        </p:spPr>
      </p:pic>
      <p:sp>
        <p:nvSpPr>
          <p:cNvPr id="11" name="Slide Number Placeholder 6"/>
          <p:cNvSpPr>
            <a:spLocks noGrp="1"/>
          </p:cNvSpPr>
          <p:nvPr>
            <p:ph type="sldNum" sz="quarter" idx="10"/>
          </p:nvPr>
        </p:nvSpPr>
        <p:spPr>
          <a:xfrm>
            <a:off x="11379199" y="6019801"/>
            <a:ext cx="628316" cy="365125"/>
          </a:xfrm>
          <a:prstGeom prst="rect">
            <a:avLst/>
          </a:prstGeom>
        </p:spPr>
        <p:txBody>
          <a:bodyPr/>
          <a:lstStyle>
            <a:lvl1pPr algn="r">
              <a:defRPr/>
            </a:lvl1pPr>
          </a:lstStyle>
          <a:p>
            <a:fld id="{850B1B32-CFA8-4BD1-A730-6F4B7E12345B}" type="slidenum">
              <a:rPr lang="en-US" smtClean="0"/>
              <a:pPr/>
              <a:t>‹#›</a:t>
            </a:fld>
            <a:endParaRPr lang="en-US" dirty="0"/>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61600" y="117625"/>
            <a:ext cx="1625600" cy="12192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941516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1449000"/>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sp>
        <p:nvSpPr>
          <p:cNvPr id="14" name="Rectangle 13"/>
          <p:cNvSpPr/>
          <p:nvPr userDrawn="1"/>
        </p:nvSpPr>
        <p:spPr>
          <a:xfrm>
            <a:off x="0" y="7034"/>
            <a:ext cx="12192000" cy="1447800"/>
          </a:xfrm>
          <a:prstGeom prst="rect">
            <a:avLst/>
          </a:prstGeom>
          <a:solidFill>
            <a:srgbClr val="283B91">
              <a:alpha val="10000"/>
            </a:srgb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p:cNvSpPr>
            <a:spLocks noGrp="1"/>
          </p:cNvSpPr>
          <p:nvPr>
            <p:ph type="title"/>
          </p:nvPr>
        </p:nvSpPr>
        <p:spPr>
          <a:xfrm>
            <a:off x="1930400" y="152400"/>
            <a:ext cx="8128000" cy="1143000"/>
          </a:xfrm>
        </p:spPr>
        <p:txBody>
          <a:bodyPr/>
          <a:lstStyle/>
          <a:p>
            <a:r>
              <a:rPr lang="en-US"/>
              <a:t>Click to edit Master title style</a:t>
            </a:r>
            <a:endParaRPr lang="en-US" dirty="0"/>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1600" y="117625"/>
            <a:ext cx="1625600" cy="1219200"/>
          </a:xfrm>
          <a:prstGeom prst="rect">
            <a:avLst/>
          </a:prstGeom>
          <a:effectLst>
            <a:outerShdw blurRad="63500" sx="102000" sy="102000" algn="ctr" rotWithShape="0">
              <a:prstClr val="black">
                <a:alpha val="40000"/>
              </a:prstClr>
            </a:outerShdw>
          </a:effectLst>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03200" y="152400"/>
            <a:ext cx="1548720" cy="1159412"/>
          </a:xfrm>
          <a:prstGeom prst="rect">
            <a:avLst/>
          </a:prstGeom>
          <a:effectLst>
            <a:outerShdw blurRad="63500" sx="102000" sy="102000" algn="ctr" rotWithShape="0">
              <a:prstClr val="black">
                <a:alpha val="40000"/>
              </a:prstClr>
            </a:outerShdw>
          </a:effectLst>
        </p:spPr>
      </p:pic>
      <p:sp>
        <p:nvSpPr>
          <p:cNvPr id="7" name="Slide Number Placeholder 6"/>
          <p:cNvSpPr>
            <a:spLocks noGrp="1"/>
          </p:cNvSpPr>
          <p:nvPr>
            <p:ph type="sldNum" sz="quarter" idx="4"/>
          </p:nvPr>
        </p:nvSpPr>
        <p:spPr>
          <a:xfrm>
            <a:off x="11379199" y="6019801"/>
            <a:ext cx="628316" cy="365125"/>
          </a:xfrm>
          <a:prstGeom prst="rect">
            <a:avLst/>
          </a:prstGeom>
        </p:spPr>
        <p:txBody>
          <a:bodyPr/>
          <a:lstStyle>
            <a:lvl1pPr algn="r">
              <a:defRPr/>
            </a:lvl1pPr>
          </a:lstStyle>
          <a:p>
            <a:fld id="{850B1B32-CFA8-4BD1-A730-6F4B7E12345B}" type="slidenum">
              <a:rPr lang="en-US" smtClean="0"/>
              <a:pPr/>
              <a:t>‹#›</a:t>
            </a:fld>
            <a:endParaRPr lang="en-US" dirty="0"/>
          </a:p>
        </p:txBody>
      </p:sp>
    </p:spTree>
    <p:extLst>
      <p:ext uri="{BB962C8B-B14F-4D97-AF65-F5344CB8AC3E}">
        <p14:creationId xmlns:p14="http://schemas.microsoft.com/office/powerpoint/2010/main" val="1834304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p:cNvSpPr>
            <a:spLocks noGrp="1"/>
          </p:cNvSpPr>
          <p:nvPr>
            <p:ph type="title"/>
          </p:nvPr>
        </p:nvSpPr>
        <p:spPr>
          <a:xfrm>
            <a:off x="1930400" y="152400"/>
            <a:ext cx="8128000" cy="1143000"/>
          </a:xfrm>
        </p:spPr>
        <p:txBody>
          <a:bodyPr/>
          <a:lstStyle/>
          <a:p>
            <a:r>
              <a:rPr lang="en-US"/>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1600" y="117625"/>
            <a:ext cx="1625600" cy="12192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3200" y="152400"/>
            <a:ext cx="1548720" cy="1159412"/>
          </a:xfrm>
          <a:prstGeom prst="rect">
            <a:avLst/>
          </a:prstGeom>
        </p:spPr>
      </p:pic>
      <p:sp>
        <p:nvSpPr>
          <p:cNvPr id="5" name="Slide Number Placeholder 6"/>
          <p:cNvSpPr>
            <a:spLocks noGrp="1"/>
          </p:cNvSpPr>
          <p:nvPr>
            <p:ph type="sldNum" sz="quarter" idx="4"/>
          </p:nvPr>
        </p:nvSpPr>
        <p:spPr>
          <a:xfrm>
            <a:off x="11379199" y="6019801"/>
            <a:ext cx="628316" cy="365125"/>
          </a:xfrm>
          <a:prstGeom prst="rect">
            <a:avLst/>
          </a:prstGeom>
        </p:spPr>
        <p:txBody>
          <a:bodyPr/>
          <a:lstStyle>
            <a:lvl1pPr algn="r">
              <a:defRPr/>
            </a:lvl1pPr>
          </a:lstStyle>
          <a:p>
            <a:fld id="{850B1B32-CFA8-4BD1-A730-6F4B7E12345B}" type="slidenum">
              <a:rPr lang="en-US" smtClean="0"/>
              <a:pPr/>
              <a:t>‹#›</a:t>
            </a:fld>
            <a:endParaRPr lang="en-US" dirty="0"/>
          </a:p>
        </p:txBody>
      </p:sp>
    </p:spTree>
    <p:extLst>
      <p:ext uri="{BB962C8B-B14F-4D97-AF65-F5344CB8AC3E}">
        <p14:creationId xmlns:p14="http://schemas.microsoft.com/office/powerpoint/2010/main" val="23571916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1449000"/>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sp>
        <p:nvSpPr>
          <p:cNvPr id="3" name="Picture Placeholder 2"/>
          <p:cNvSpPr>
            <a:spLocks noGrp="1"/>
          </p:cNvSpPr>
          <p:nvPr>
            <p:ph type="pic" idx="1"/>
          </p:nvPr>
        </p:nvSpPr>
        <p:spPr>
          <a:xfrm>
            <a:off x="1320800" y="1828800"/>
            <a:ext cx="9550400" cy="4114800"/>
          </a:xfrm>
          <a:effectLst>
            <a:outerShdw blurRad="63500" sx="102000" sy="102000" algn="ctr"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20800" y="6054970"/>
            <a:ext cx="9550400" cy="3048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Rectangle 12"/>
          <p:cNvSpPr/>
          <p:nvPr userDrawn="1"/>
        </p:nvSpPr>
        <p:spPr>
          <a:xfrm>
            <a:off x="0" y="7034"/>
            <a:ext cx="12192000" cy="1447800"/>
          </a:xfrm>
          <a:prstGeom prst="rect">
            <a:avLst/>
          </a:prstGeom>
          <a:solidFill>
            <a:srgbClr val="283B91">
              <a:alpha val="10000"/>
            </a:srgb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p:nvPr>
        </p:nvSpPr>
        <p:spPr>
          <a:xfrm>
            <a:off x="1930400" y="152400"/>
            <a:ext cx="8128000" cy="1143000"/>
          </a:xfrm>
        </p:spPr>
        <p:txBody>
          <a:bodyPr/>
          <a:lstStyle/>
          <a:p>
            <a:r>
              <a:rPr lang="en-US"/>
              <a:t>Click to edit Master title style</a:t>
            </a:r>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1600" y="117625"/>
            <a:ext cx="1625600" cy="1219200"/>
          </a:xfrm>
          <a:prstGeom prst="rect">
            <a:avLst/>
          </a:prstGeom>
          <a:effectLst>
            <a:outerShdw blurRad="63500" sx="102000" sy="102000" algn="ctr" rotWithShape="0">
              <a:prstClr val="black">
                <a:alpha val="40000"/>
              </a:prstClr>
            </a:outerShdw>
          </a:effec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03200" y="152400"/>
            <a:ext cx="1548720" cy="1159412"/>
          </a:xfrm>
          <a:prstGeom prst="rect">
            <a:avLst/>
          </a:prstGeom>
          <a:effectLst>
            <a:outerShdw blurRad="63500" sx="102000" sy="102000" algn="ctr" rotWithShape="0">
              <a:prstClr val="black">
                <a:alpha val="40000"/>
              </a:prstClr>
            </a:outerShdw>
          </a:effectLst>
        </p:spPr>
      </p:pic>
      <p:sp>
        <p:nvSpPr>
          <p:cNvPr id="9" name="Slide Number Placeholder 6"/>
          <p:cNvSpPr>
            <a:spLocks noGrp="1"/>
          </p:cNvSpPr>
          <p:nvPr>
            <p:ph type="sldNum" sz="quarter" idx="4"/>
          </p:nvPr>
        </p:nvSpPr>
        <p:spPr>
          <a:xfrm>
            <a:off x="11379199" y="6019801"/>
            <a:ext cx="628316" cy="365125"/>
          </a:xfrm>
          <a:prstGeom prst="rect">
            <a:avLst/>
          </a:prstGeom>
        </p:spPr>
        <p:txBody>
          <a:bodyPr/>
          <a:lstStyle>
            <a:lvl1pPr algn="r">
              <a:defRPr/>
            </a:lvl1pPr>
          </a:lstStyle>
          <a:p>
            <a:fld id="{850B1B32-CFA8-4BD1-A730-6F4B7E12345B}" type="slidenum">
              <a:rPr lang="en-US" smtClean="0"/>
              <a:pPr/>
              <a:t>‹#›</a:t>
            </a:fld>
            <a:endParaRPr lang="en-US" dirty="0"/>
          </a:p>
        </p:txBody>
      </p:sp>
    </p:spTree>
    <p:extLst>
      <p:ext uri="{BB962C8B-B14F-4D97-AF65-F5344CB8AC3E}">
        <p14:creationId xmlns:p14="http://schemas.microsoft.com/office/powerpoint/2010/main" val="2313688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2115307"/>
            <a:ext cx="10363200" cy="1131093"/>
          </a:xfrm>
          <a:noFill/>
          <a:ln>
            <a:noFill/>
          </a:ln>
          <a:effectLst>
            <a:outerShdw blurRad="152400" dist="317500" dir="5400000" sx="90000" sy="-19000" rotWithShape="0">
              <a:prstClr val="black">
                <a:alpha val="15000"/>
              </a:prstClr>
            </a:outerShdw>
          </a:effectLst>
        </p:spPr>
        <p:txBody>
          <a:bodyPr vert="horz" lIns="91440" tIns="45720" rIns="91440" bIns="45720" rtlCol="0" anchor="ctr" anchorCtr="0">
            <a:normAutofit/>
          </a:bodyPr>
          <a:lstStyle>
            <a:lvl1pPr algn="ctr">
              <a:defRPr lang="en-US" sz="4000" b="1" cap="none" dirty="0">
                <a:solidFill>
                  <a:srgbClr val="262262"/>
                </a:solidFill>
              </a:defRPr>
            </a:lvl1pPr>
          </a:lstStyle>
          <a:p>
            <a:pPr lvl="0"/>
            <a:r>
              <a:rPr lang="en-US"/>
              <a:t>Section title</a:t>
            </a:r>
          </a:p>
        </p:txBody>
      </p:sp>
      <p:sp>
        <p:nvSpPr>
          <p:cNvPr id="3" name="Text Placeholder 2"/>
          <p:cNvSpPr>
            <a:spLocks noGrp="1"/>
          </p:cNvSpPr>
          <p:nvPr>
            <p:ph type="body" idx="1" hasCustomPrompt="1"/>
          </p:nvPr>
        </p:nvSpPr>
        <p:spPr>
          <a:xfrm>
            <a:off x="914400" y="3417455"/>
            <a:ext cx="10363200" cy="970276"/>
          </a:xfrm>
          <a:noFill/>
          <a:ln>
            <a:noFill/>
          </a:ln>
        </p:spPr>
        <p:txBody>
          <a:bodyPr anchor="ctr"/>
          <a:lstStyle>
            <a:lvl1pPr marL="0" indent="0" algn="ctr">
              <a:buNone/>
              <a:defRPr sz="2000">
                <a:solidFill>
                  <a:srgbClr val="00206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Section subtitle</a:t>
            </a:r>
          </a:p>
        </p:txBody>
      </p:sp>
      <p:sp>
        <p:nvSpPr>
          <p:cNvPr id="5" name="Slide Number Placeholder 6">
            <a:extLst>
              <a:ext uri="{FF2B5EF4-FFF2-40B4-BE49-F238E27FC236}">
                <a16:creationId xmlns:a16="http://schemas.microsoft.com/office/drawing/2014/main" id="{215B1F6A-6A99-4ED7-AE17-12E346CBE33B}"/>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3339300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7F7F7"/>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52400"/>
            <a:ext cx="10972799" cy="1143000"/>
          </a:xfrm>
        </p:spPr>
        <p:txBody>
          <a:bodyPr/>
          <a:lstStyle>
            <a:lvl1pPr>
              <a:defRPr/>
            </a:lvl1pPr>
          </a:lstStyle>
          <a:p>
            <a:r>
              <a:rPr lang="en-US"/>
              <a:t>Slide title</a:t>
            </a:r>
          </a:p>
        </p:txBody>
      </p:sp>
      <p:sp>
        <p:nvSpPr>
          <p:cNvPr id="3" name="Content Placeholder 2"/>
          <p:cNvSpPr>
            <a:spLocks noGrp="1"/>
          </p:cNvSpPr>
          <p:nvPr>
            <p:ph idx="1" hasCustomPrompt="1"/>
          </p:nvPr>
        </p:nvSpPr>
        <p:spPr/>
        <p:txBody>
          <a:bodyPr/>
          <a:lstStyle>
            <a:lvl1pPr>
              <a:defRPr/>
            </a:lvl1pPr>
            <a:lvl2pPr marL="742950" indent="-285750">
              <a:buFont typeface="Arial" panose="020B0604020202020204" pitchFamily="34" charset="0"/>
              <a:buChar char="•"/>
              <a:defRPr/>
            </a:lvl2pPr>
            <a:lvl4pPr marL="1600200" indent="-228600">
              <a:buFont typeface="Arial" panose="020B0604020202020204" pitchFamily="34" charset="0"/>
              <a:buChar char="•"/>
              <a:defRPr/>
            </a:lvl4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58D6CA3D-484D-481F-9898-F1D606D5DD3B}"/>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3080949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7F7F7"/>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08096E7-6949-459B-A396-14B16B30B795}"/>
              </a:ext>
            </a:extLst>
          </p:cNvPr>
          <p:cNvSpPr>
            <a:spLocks noGrp="1"/>
          </p:cNvSpPr>
          <p:nvPr>
            <p:ph type="title" hasCustomPrompt="1"/>
          </p:nvPr>
        </p:nvSpPr>
        <p:spPr>
          <a:xfrm>
            <a:off x="609599" y="152400"/>
            <a:ext cx="10972799" cy="1143000"/>
          </a:xfrm>
        </p:spPr>
        <p:txBody>
          <a:bodyPr/>
          <a:lstStyle>
            <a:lvl1pPr>
              <a:defRPr/>
            </a:lvl1pPr>
          </a:lstStyle>
          <a:p>
            <a:r>
              <a:rPr lang="en-US"/>
              <a:t>Slide title</a:t>
            </a:r>
          </a:p>
        </p:txBody>
      </p:sp>
      <p:sp>
        <p:nvSpPr>
          <p:cNvPr id="3" name="Content Placeholder 2"/>
          <p:cNvSpPr>
            <a:spLocks noGrp="1"/>
          </p:cNvSpPr>
          <p:nvPr>
            <p:ph sz="half" idx="1"/>
          </p:nvPr>
        </p:nvSpPr>
        <p:spPr>
          <a:xfrm>
            <a:off x="609600" y="172243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2243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E7159B12-72BB-4CF3-AF41-9A2471179908}"/>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9530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F7F7F7"/>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BD77889-F441-4E0B-989A-F6A913BAF3CA}"/>
              </a:ext>
            </a:extLst>
          </p:cNvPr>
          <p:cNvSpPr>
            <a:spLocks noGrp="1"/>
          </p:cNvSpPr>
          <p:nvPr>
            <p:ph type="title" hasCustomPrompt="1"/>
          </p:nvPr>
        </p:nvSpPr>
        <p:spPr>
          <a:xfrm>
            <a:off x="609599" y="152400"/>
            <a:ext cx="10972799" cy="1143000"/>
          </a:xfrm>
        </p:spPr>
        <p:txBody>
          <a:bodyPr/>
          <a:lstStyle>
            <a:lvl1pPr>
              <a:defRPr/>
            </a:lvl1pPr>
          </a:lstStyle>
          <a:p>
            <a:r>
              <a:rPr lang="en-US"/>
              <a:t>Slide title</a:t>
            </a:r>
          </a:p>
        </p:txBody>
      </p:sp>
      <p:sp>
        <p:nvSpPr>
          <p:cNvPr id="3" name="Text Placeholder 2"/>
          <p:cNvSpPr>
            <a:spLocks noGrp="1"/>
          </p:cNvSpPr>
          <p:nvPr>
            <p:ph type="body" idx="1"/>
          </p:nvPr>
        </p:nvSpPr>
        <p:spPr>
          <a:xfrm>
            <a:off x="609600" y="1535113"/>
            <a:ext cx="5386917"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286000"/>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286000"/>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CC43BB00-7D79-4007-B740-6A3461822CBA}"/>
              </a:ext>
            </a:extLst>
          </p:cNvPr>
          <p:cNvSpPr>
            <a:spLocks noGrp="1"/>
          </p:cNvSpPr>
          <p:nvPr>
            <p:ph type="sldNum" sz="quarter" idx="10"/>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229483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7F7F7"/>
        </a:solidFill>
        <a:effectLst/>
      </p:bgPr>
    </p:bg>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F32B7B60-283C-42E0-8AA4-85C7C696E8AE}"/>
              </a:ext>
            </a:extLst>
          </p:cNvPr>
          <p:cNvSpPr>
            <a:spLocks noGrp="1"/>
          </p:cNvSpPr>
          <p:nvPr>
            <p:ph type="title" idx="4294967295"/>
          </p:nvPr>
        </p:nvSpPr>
        <p:spPr>
          <a:xfrm>
            <a:off x="609600" y="274638"/>
            <a:ext cx="9956800" cy="1143000"/>
          </a:xfrm>
        </p:spPr>
        <p:txBody>
          <a:bodyPr/>
          <a:lstStyle/>
          <a:p>
            <a:endParaRPr lang="en-US"/>
          </a:p>
        </p:txBody>
      </p:sp>
      <p:sp>
        <p:nvSpPr>
          <p:cNvPr id="5" name="Slide Number Placeholder 6">
            <a:extLst>
              <a:ext uri="{FF2B5EF4-FFF2-40B4-BE49-F238E27FC236}">
                <a16:creationId xmlns:a16="http://schemas.microsoft.com/office/drawing/2014/main" id="{79D9014B-A10E-4373-89E1-FBB173AB6326}"/>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311698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rgbClr val="F7F7F7"/>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06180DA-BF81-46CB-BB99-7BA059F16765}"/>
              </a:ext>
            </a:extLst>
          </p:cNvPr>
          <p:cNvSpPr>
            <a:spLocks noGrp="1"/>
          </p:cNvSpPr>
          <p:nvPr>
            <p:ph type="title" hasCustomPrompt="1"/>
          </p:nvPr>
        </p:nvSpPr>
        <p:spPr>
          <a:xfrm>
            <a:off x="609599" y="152400"/>
            <a:ext cx="10972799" cy="1143000"/>
          </a:xfrm>
        </p:spPr>
        <p:txBody>
          <a:bodyPr vert="horz" lIns="91440" tIns="45720" rIns="91440" bIns="45720" rtlCol="0" anchor="ctr">
            <a:normAutofit/>
          </a:bodyPr>
          <a:lstStyle>
            <a:lvl1pPr>
              <a:defRPr lang="en-US" dirty="0"/>
            </a:lvl1pPr>
          </a:lstStyle>
          <a:p>
            <a:pPr marL="0" lvl="0"/>
            <a:r>
              <a:rPr lang="en-US"/>
              <a:t>Slide title</a:t>
            </a:r>
          </a:p>
        </p:txBody>
      </p:sp>
      <p:sp>
        <p:nvSpPr>
          <p:cNvPr id="3" name="Picture Placeholder 2"/>
          <p:cNvSpPr>
            <a:spLocks noGrp="1"/>
          </p:cNvSpPr>
          <p:nvPr>
            <p:ph type="pic" idx="1"/>
          </p:nvPr>
        </p:nvSpPr>
        <p:spPr>
          <a:xfrm>
            <a:off x="1320800" y="1828800"/>
            <a:ext cx="9550400" cy="4114800"/>
          </a:xfrm>
          <a:effectLst>
            <a:outerShdw blurRad="63500" sx="102000" sy="102000" algn="ctr"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20800" y="6054970"/>
            <a:ext cx="9550400" cy="3048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6">
            <a:extLst>
              <a:ext uri="{FF2B5EF4-FFF2-40B4-BE49-F238E27FC236}">
                <a16:creationId xmlns:a16="http://schemas.microsoft.com/office/drawing/2014/main" id="{BC2B5D1C-6CE0-455C-8846-AD46E0A2E166}"/>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Tree>
    <p:extLst>
      <p:ext uri="{BB962C8B-B14F-4D97-AF65-F5344CB8AC3E}">
        <p14:creationId xmlns:p14="http://schemas.microsoft.com/office/powerpoint/2010/main" val="50442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ig number" preserve="1" userDrawn="1">
  <p:cSld name="Big number">
    <p:bg>
      <p:bgPr>
        <a:solidFill>
          <a:srgbClr val="F7F7F7"/>
        </a:solidFill>
        <a:effectLst/>
      </p:bgPr>
    </p:bg>
    <p:spTree>
      <p:nvGrpSpPr>
        <p:cNvPr id="1" name="Shape 46"/>
        <p:cNvGrpSpPr/>
        <p:nvPr/>
      </p:nvGrpSpPr>
      <p:grpSpPr>
        <a:xfrm>
          <a:off x="0" y="0"/>
          <a:ext cx="0" cy="0"/>
          <a:chOff x="0" y="0"/>
          <a:chExt cx="0" cy="0"/>
        </a:xfrm>
      </p:grpSpPr>
      <p:sp>
        <p:nvSpPr>
          <p:cNvPr id="9" name="Title 7">
            <a:extLst>
              <a:ext uri="{FF2B5EF4-FFF2-40B4-BE49-F238E27FC236}">
                <a16:creationId xmlns:a16="http://schemas.microsoft.com/office/drawing/2014/main" id="{7A88BB19-EE9D-4447-884E-A93CACDC5C86}"/>
              </a:ext>
            </a:extLst>
          </p:cNvPr>
          <p:cNvSpPr>
            <a:spLocks noGrp="1"/>
          </p:cNvSpPr>
          <p:nvPr>
            <p:ph type="title" idx="4294967295"/>
          </p:nvPr>
        </p:nvSpPr>
        <p:spPr>
          <a:xfrm>
            <a:off x="609600" y="274638"/>
            <a:ext cx="9956800" cy="1143000"/>
          </a:xfrm>
        </p:spPr>
        <p:txBody>
          <a:bodyPr/>
          <a:lstStyle/>
          <a:p>
            <a:endParaRPr lang="en-US"/>
          </a:p>
        </p:txBody>
      </p:sp>
      <p:sp>
        <p:nvSpPr>
          <p:cNvPr id="12" name="Slide Number Placeholder 6">
            <a:extLst>
              <a:ext uri="{FF2B5EF4-FFF2-40B4-BE49-F238E27FC236}">
                <a16:creationId xmlns:a16="http://schemas.microsoft.com/office/drawing/2014/main" id="{9C0B9E19-0951-4992-9AF7-80C52D495C5A}"/>
              </a:ext>
            </a:extLst>
          </p:cNvPr>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sp>
        <p:nvSpPr>
          <p:cNvPr id="3" name="Text Placeholder 2">
            <a:extLst>
              <a:ext uri="{FF2B5EF4-FFF2-40B4-BE49-F238E27FC236}">
                <a16:creationId xmlns:a16="http://schemas.microsoft.com/office/drawing/2014/main" id="{282A8D70-12ED-475D-9185-053853F41F0B}"/>
              </a:ext>
            </a:extLst>
          </p:cNvPr>
          <p:cNvSpPr>
            <a:spLocks noGrp="1"/>
          </p:cNvSpPr>
          <p:nvPr>
            <p:ph type="body" sz="quarter" idx="10" hasCustomPrompt="1"/>
          </p:nvPr>
        </p:nvSpPr>
        <p:spPr>
          <a:xfrm>
            <a:off x="3653630" y="2733243"/>
            <a:ext cx="3868738" cy="1515484"/>
          </a:xfrm>
        </p:spPr>
        <p:txBody>
          <a:bodyPr/>
          <a:lstStyle>
            <a:lvl1pPr marL="0" indent="0">
              <a:buNone/>
              <a:defRPr/>
            </a:lvl1pPr>
          </a:lstStyle>
          <a:p>
            <a:pPr algn="ctr"/>
            <a:r>
              <a:rPr lang="en-US" sz="9600">
                <a:solidFill>
                  <a:srgbClr val="1C304A"/>
                </a:solidFill>
              </a:rPr>
              <a:t>XX%</a:t>
            </a:r>
            <a:endParaRPr lang="en-US" sz="9600">
              <a:solidFill>
                <a:srgbClr val="1C304A"/>
              </a:solidFill>
              <a:latin typeface="Roboto"/>
            </a:endParaRPr>
          </a:p>
          <a:p>
            <a:pPr lvl="4"/>
            <a:endParaRPr lang="en-US"/>
          </a:p>
        </p:txBody>
      </p:sp>
      <p:sp>
        <p:nvSpPr>
          <p:cNvPr id="5" name="Text Placeholder 4">
            <a:extLst>
              <a:ext uri="{FF2B5EF4-FFF2-40B4-BE49-F238E27FC236}">
                <a16:creationId xmlns:a16="http://schemas.microsoft.com/office/drawing/2014/main" id="{09B6F716-2488-4536-BF4F-07165F2A70E7}"/>
              </a:ext>
            </a:extLst>
          </p:cNvPr>
          <p:cNvSpPr>
            <a:spLocks noGrp="1"/>
          </p:cNvSpPr>
          <p:nvPr>
            <p:ph type="body" sz="quarter" idx="11" hasCustomPrompt="1"/>
          </p:nvPr>
        </p:nvSpPr>
        <p:spPr>
          <a:xfrm>
            <a:off x="4207018" y="4405745"/>
            <a:ext cx="2761961" cy="914400"/>
          </a:xfrm>
        </p:spPr>
        <p:txBody>
          <a:bodyPr/>
          <a:lstStyle>
            <a:lvl1pPr marL="0" indent="0">
              <a:buNone/>
              <a:defRPr lang="en-US" sz="2400" i="0" kern="1200" dirty="0" smtClean="0">
                <a:solidFill>
                  <a:schemeClr val="tx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i="0">
                <a:solidFill>
                  <a:schemeClr val="tx1"/>
                </a:solidFill>
                <a:effectLst/>
                <a:latin typeface="Roboto"/>
              </a:rPr>
              <a:t>descriptor</a:t>
            </a:r>
            <a:endParaRPr lang="en-US" sz="3200">
              <a:solidFill>
                <a:schemeClr val="tx1"/>
              </a:solidFill>
              <a:latin typeface="Roboto"/>
            </a:endParaRPr>
          </a:p>
          <a:p>
            <a:pPr lvl="0"/>
            <a:endParaRPr lang="en-US"/>
          </a:p>
        </p:txBody>
      </p:sp>
    </p:spTree>
    <p:extLst>
      <p:ext uri="{BB962C8B-B14F-4D97-AF65-F5344CB8AC3E}">
        <p14:creationId xmlns:p14="http://schemas.microsoft.com/office/powerpoint/2010/main" val="1933538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1.jpe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40A5E41-9DF3-429F-8808-E0F7D26BB031}"/>
              </a:ext>
            </a:extLst>
          </p:cNvPr>
          <p:cNvPicPr>
            <a:picLocks noChangeAspect="1"/>
          </p:cNvPicPr>
          <p:nvPr userDrawn="1"/>
        </p:nvPicPr>
        <p:blipFill rotWithShape="1">
          <a:blip r:embed="rId14">
            <a:lum bright="70000" contrast="-70000"/>
            <a:extLst>
              <a:ext uri="{28A0092B-C50C-407E-A947-70E740481C1C}">
                <a14:useLocalDpi xmlns:a14="http://schemas.microsoft.com/office/drawing/2010/main" val="0"/>
              </a:ext>
            </a:extLst>
          </a:blip>
          <a:srcRect t="68598"/>
          <a:stretch/>
        </p:blipFill>
        <p:spPr>
          <a:xfrm>
            <a:off x="0" y="6438727"/>
            <a:ext cx="12192000" cy="455014"/>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cxnSp>
        <p:nvCxnSpPr>
          <p:cNvPr id="18" name="Straight Connector 17">
            <a:extLst>
              <a:ext uri="{FF2B5EF4-FFF2-40B4-BE49-F238E27FC236}">
                <a16:creationId xmlns:a16="http://schemas.microsoft.com/office/drawing/2014/main" id="{2F90698F-8EFD-4C2C-80ED-4456421D82B9}"/>
              </a:ext>
            </a:extLst>
          </p:cNvPr>
          <p:cNvCxnSpPr/>
          <p:nvPr userDrawn="1"/>
        </p:nvCxnSpPr>
        <p:spPr>
          <a:xfrm>
            <a:off x="0" y="6477000"/>
            <a:ext cx="12192000" cy="0"/>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ED30DA6-3D38-4F29-92B7-1842F4F6D21D}"/>
              </a:ext>
            </a:extLst>
          </p:cNvPr>
          <p:cNvSpPr/>
          <p:nvPr userDrawn="1"/>
        </p:nvSpPr>
        <p:spPr>
          <a:xfrm>
            <a:off x="0" y="6438726"/>
            <a:ext cx="12192000" cy="455015"/>
          </a:xfrm>
          <a:prstGeom prst="rect">
            <a:avLst/>
          </a:prstGeom>
          <a:solidFill>
            <a:schemeClr val="bg1">
              <a:alpha val="10000"/>
            </a:scheme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p:cNvCxnSpPr/>
          <p:nvPr/>
        </p:nvCxnSpPr>
        <p:spPr>
          <a:xfrm>
            <a:off x="0" y="6477000"/>
            <a:ext cx="12192000" cy="0"/>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09600" y="274638"/>
            <a:ext cx="9956800" cy="1143000"/>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a:p>
            <a:pPr lvl="0"/>
            <a:endParaRPr lang="en-US"/>
          </a:p>
        </p:txBody>
      </p:sp>
      <p:sp>
        <p:nvSpPr>
          <p:cNvPr id="9" name="TextBox 8"/>
          <p:cNvSpPr txBox="1"/>
          <p:nvPr/>
        </p:nvSpPr>
        <p:spPr>
          <a:xfrm>
            <a:off x="1641523" y="6526719"/>
            <a:ext cx="2816067" cy="307777"/>
          </a:xfrm>
          <a:prstGeom prst="rect">
            <a:avLst/>
          </a:prstGeom>
          <a:noFill/>
          <a:ln>
            <a:noFill/>
          </a:ln>
        </p:spPr>
        <p:txBody>
          <a:bodyPr wrap="square" rtlCol="0" anchor="ctr">
            <a:spAutoFit/>
          </a:bodyPr>
          <a:lstStyle/>
          <a:p>
            <a:pPr algn="ctr"/>
            <a:r>
              <a:rPr lang="en-US" sz="1400" b="1" i="0">
                <a:solidFill>
                  <a:srgbClr val="262262"/>
                </a:solidFill>
                <a:latin typeface="Arial" panose="020B0604020202020204" pitchFamily="34" charset="0"/>
                <a:cs typeface="Arial" panose="020B0604020202020204" pitchFamily="34" charset="0"/>
              </a:rPr>
              <a:t>Collecting &amp; Disbursing Funds</a:t>
            </a:r>
          </a:p>
        </p:txBody>
      </p:sp>
      <p:sp>
        <p:nvSpPr>
          <p:cNvPr id="10" name="TextBox 9"/>
          <p:cNvSpPr txBox="1"/>
          <p:nvPr/>
        </p:nvSpPr>
        <p:spPr>
          <a:xfrm>
            <a:off x="5008520" y="6526719"/>
            <a:ext cx="2088046" cy="307777"/>
          </a:xfrm>
          <a:prstGeom prst="rect">
            <a:avLst/>
          </a:prstGeom>
          <a:noFill/>
          <a:ln>
            <a:noFill/>
          </a:ln>
        </p:spPr>
        <p:txBody>
          <a:bodyPr wrap="square" rtlCol="0" anchor="ctr">
            <a:spAutoFit/>
          </a:bodyPr>
          <a:lstStyle/>
          <a:p>
            <a:pPr algn="ctr"/>
            <a:r>
              <a:rPr lang="en-US" sz="1400" b="1" i="0">
                <a:solidFill>
                  <a:srgbClr val="262262"/>
                </a:solidFill>
                <a:latin typeface="Arial" panose="020B0604020202020204" pitchFamily="34" charset="0"/>
                <a:cs typeface="Arial" panose="020B0604020202020204" pitchFamily="34" charset="0"/>
              </a:rPr>
              <a:t>Achieving Compliance</a:t>
            </a:r>
          </a:p>
        </p:txBody>
      </p:sp>
      <p:sp>
        <p:nvSpPr>
          <p:cNvPr id="11" name="TextBox 10"/>
          <p:cNvSpPr txBox="1"/>
          <p:nvPr/>
        </p:nvSpPr>
        <p:spPr>
          <a:xfrm>
            <a:off x="7656639" y="6526719"/>
            <a:ext cx="2984212" cy="307777"/>
          </a:xfrm>
          <a:prstGeom prst="rect">
            <a:avLst/>
          </a:prstGeom>
          <a:noFill/>
        </p:spPr>
        <p:txBody>
          <a:bodyPr wrap="square" rtlCol="0" anchor="ctr">
            <a:spAutoFit/>
          </a:bodyPr>
          <a:lstStyle/>
          <a:p>
            <a:pPr algn="ctr"/>
            <a:r>
              <a:rPr lang="en-US" sz="1400" b="1" i="0">
                <a:solidFill>
                  <a:srgbClr val="262262"/>
                </a:solidFill>
                <a:latin typeface="Arial" panose="020B0604020202020204" pitchFamily="34" charset="0"/>
                <a:cs typeface="Arial" panose="020B0604020202020204" pitchFamily="34" charset="0"/>
              </a:rPr>
              <a:t>Reporting &amp; Sharing Information</a:t>
            </a:r>
          </a:p>
        </p:txBody>
      </p:sp>
      <p:sp>
        <p:nvSpPr>
          <p:cNvPr id="12" name="Oval 11"/>
          <p:cNvSpPr/>
          <p:nvPr/>
        </p:nvSpPr>
        <p:spPr>
          <a:xfrm>
            <a:off x="4687335" y="6634887"/>
            <a:ext cx="91440" cy="91440"/>
          </a:xfrm>
          <a:prstGeom prst="ellipse">
            <a:avLst/>
          </a:prstGeom>
          <a:solidFill>
            <a:srgbClr val="26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62262"/>
              </a:solidFill>
              <a:latin typeface="Arial" panose="020B0604020202020204" pitchFamily="34" charset="0"/>
              <a:cs typeface="Arial" panose="020B0604020202020204" pitchFamily="34" charset="0"/>
            </a:endParaRPr>
          </a:p>
        </p:txBody>
      </p:sp>
      <p:sp>
        <p:nvSpPr>
          <p:cNvPr id="13" name="Oval 12"/>
          <p:cNvSpPr/>
          <p:nvPr/>
        </p:nvSpPr>
        <p:spPr>
          <a:xfrm>
            <a:off x="7326311" y="6634887"/>
            <a:ext cx="100584" cy="91440"/>
          </a:xfrm>
          <a:prstGeom prst="ellipse">
            <a:avLst/>
          </a:prstGeom>
          <a:solidFill>
            <a:srgbClr val="26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996633"/>
              </a:solidFill>
              <a:latin typeface="Arial" panose="020B0604020202020204" pitchFamily="34" charset="0"/>
              <a:cs typeface="Arial" panose="020B0604020202020204" pitchFamily="34" charset="0"/>
            </a:endParaRPr>
          </a:p>
        </p:txBody>
      </p:sp>
      <p:sp>
        <p:nvSpPr>
          <p:cNvPr id="15" name="Slide Number Placeholder 6"/>
          <p:cNvSpPr>
            <a:spLocks noGrp="1"/>
          </p:cNvSpPr>
          <p:nvPr>
            <p:ph type="sldNum" sz="quarter" idx="4"/>
          </p:nvPr>
        </p:nvSpPr>
        <p:spPr>
          <a:xfrm>
            <a:off x="11524991" y="6481109"/>
            <a:ext cx="628316" cy="365125"/>
          </a:xfrm>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a:t>
            </a:fld>
            <a:endParaRPr lang="en-US"/>
          </a:p>
        </p:txBody>
      </p:sp>
      <p:pic>
        <p:nvPicPr>
          <p:cNvPr id="5" name="Picture 4" descr="Logo&#10;&#10;Description automatically generated with low confidence">
            <a:extLst>
              <a:ext uri="{FF2B5EF4-FFF2-40B4-BE49-F238E27FC236}">
                <a16:creationId xmlns:a16="http://schemas.microsoft.com/office/drawing/2014/main" id="{49D56216-8001-447E-8F30-A28DA5CD50C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07674" y="284298"/>
            <a:ext cx="1158017" cy="1158017"/>
          </a:xfrm>
          <a:prstGeom prst="rect">
            <a:avLst/>
          </a:prstGeom>
        </p:spPr>
      </p:pic>
    </p:spTree>
    <p:extLst>
      <p:ext uri="{BB962C8B-B14F-4D97-AF65-F5344CB8AC3E}">
        <p14:creationId xmlns:p14="http://schemas.microsoft.com/office/powerpoint/2010/main" val="4116478158"/>
      </p:ext>
    </p:extLst>
  </p:cSld>
  <p:clrMap bg1="lt1" tx1="dk1" bg2="lt2" tx2="dk2" accent1="accent1" accent2="accent2" accent3="accent3" accent4="accent4" accent5="accent5" accent6="accent6" hlink="hlink" folHlink="folHlink"/>
  <p:sldLayoutIdLst>
    <p:sldLayoutId id="2147483817" r:id="rId1"/>
    <p:sldLayoutId id="2147483816" r:id="rId2"/>
    <p:sldLayoutId id="2147483780" r:id="rId3"/>
    <p:sldLayoutId id="2147483781" r:id="rId4"/>
    <p:sldLayoutId id="2147483782" r:id="rId5"/>
    <p:sldLayoutId id="2147483783" r:id="rId6"/>
    <p:sldLayoutId id="2147483786" r:id="rId7"/>
    <p:sldLayoutId id="2147483785" r:id="rId8"/>
    <p:sldLayoutId id="2147483812" r:id="rId9"/>
    <p:sldLayoutId id="2147483813" r:id="rId10"/>
    <p:sldLayoutId id="2147483814" r:id="rId11"/>
    <p:sldLayoutId id="2147483815" r:id="rId12"/>
  </p:sldLayoutIdLst>
  <p:hf hdr="0" ftr="0" dt="0"/>
  <p:txStyles>
    <p:titleStyle>
      <a:lvl1pPr algn="l" defTabSz="914400" rtl="0" eaLnBrk="1" latinLnBrk="0" hangingPunct="1">
        <a:spcBef>
          <a:spcPct val="0"/>
        </a:spcBef>
        <a:buNone/>
        <a:defRPr sz="4400" kern="1200">
          <a:solidFill>
            <a:srgbClr val="283B9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4554"/>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4845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45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45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rgbClr val="4845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40A5E41-9DF3-429F-8808-E0F7D26BB031}"/>
              </a:ext>
            </a:extLst>
          </p:cNvPr>
          <p:cNvPicPr>
            <a:picLocks noChangeAspect="1"/>
          </p:cNvPicPr>
          <p:nvPr userDrawn="1"/>
        </p:nvPicPr>
        <p:blipFill rotWithShape="1">
          <a:blip r:embed="rId19">
            <a:lum bright="70000" contrast="-70000"/>
            <a:extLst>
              <a:ext uri="{28A0092B-C50C-407E-A947-70E740481C1C}">
                <a14:useLocalDpi xmlns:a14="http://schemas.microsoft.com/office/drawing/2010/main" val="0"/>
              </a:ext>
            </a:extLst>
          </a:blip>
          <a:srcRect t="68598"/>
          <a:stretch/>
        </p:blipFill>
        <p:spPr>
          <a:xfrm>
            <a:off x="0" y="6438727"/>
            <a:ext cx="12192000" cy="455014"/>
          </a:xfrm>
          <a:prstGeom prst="rect">
            <a:avLst/>
          </a:prstGeom>
          <a:effectLst>
            <a:outerShdw blurRad="88900" dist="38100" dir="5400000" algn="t" rotWithShape="0">
              <a:prstClr val="black">
                <a:alpha val="20000"/>
              </a:prstClr>
            </a:outerShdw>
            <a:reflection blurRad="63500" stA="45000" endPos="14000" dir="5400000" sy="-100000" algn="bl" rotWithShape="0"/>
          </a:effectLst>
        </p:spPr>
      </p:pic>
      <p:cxnSp>
        <p:nvCxnSpPr>
          <p:cNvPr id="18" name="Straight Connector 17">
            <a:extLst>
              <a:ext uri="{FF2B5EF4-FFF2-40B4-BE49-F238E27FC236}">
                <a16:creationId xmlns:a16="http://schemas.microsoft.com/office/drawing/2014/main" id="{2F90698F-8EFD-4C2C-80ED-4456421D82B9}"/>
              </a:ext>
            </a:extLst>
          </p:cNvPr>
          <p:cNvCxnSpPr/>
          <p:nvPr userDrawn="1"/>
        </p:nvCxnSpPr>
        <p:spPr>
          <a:xfrm>
            <a:off x="0" y="6477000"/>
            <a:ext cx="12192000" cy="0"/>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ED30DA6-3D38-4F29-92B7-1842F4F6D21D}"/>
              </a:ext>
            </a:extLst>
          </p:cNvPr>
          <p:cNvSpPr/>
          <p:nvPr userDrawn="1"/>
        </p:nvSpPr>
        <p:spPr>
          <a:xfrm>
            <a:off x="0" y="6438728"/>
            <a:ext cx="12192000" cy="455015"/>
          </a:xfrm>
          <a:prstGeom prst="rect">
            <a:avLst/>
          </a:prstGeom>
          <a:solidFill>
            <a:schemeClr val="bg1">
              <a:alpha val="10000"/>
            </a:schemeClr>
          </a:solidFill>
          <a:ln>
            <a:noFill/>
          </a:ln>
          <a:effectLst>
            <a:outerShdw blurRad="50800" dist="38100" dir="5400000" algn="t"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cxnSp>
        <p:nvCxnSpPr>
          <p:cNvPr id="14" name="Straight Connector 13"/>
          <p:cNvCxnSpPr/>
          <p:nvPr/>
        </p:nvCxnSpPr>
        <p:spPr>
          <a:xfrm>
            <a:off x="0" y="6477000"/>
            <a:ext cx="12192000" cy="0"/>
          </a:xfrm>
          <a:prstGeom prst="line">
            <a:avLst/>
          </a:prstGeom>
          <a:ln w="12700">
            <a:no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09600" y="274638"/>
            <a:ext cx="9956800" cy="1143000"/>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a:p>
            <a:pPr lvl="0"/>
            <a:endParaRPr lang="en-US"/>
          </a:p>
        </p:txBody>
      </p:sp>
      <p:sp>
        <p:nvSpPr>
          <p:cNvPr id="9" name="TextBox 8"/>
          <p:cNvSpPr txBox="1"/>
          <p:nvPr/>
        </p:nvSpPr>
        <p:spPr>
          <a:xfrm>
            <a:off x="1641524" y="6553649"/>
            <a:ext cx="2816067" cy="253916"/>
          </a:xfrm>
          <a:prstGeom prst="rect">
            <a:avLst/>
          </a:prstGeom>
          <a:noFill/>
          <a:ln>
            <a:noFill/>
          </a:ln>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262262"/>
                </a:solidFill>
                <a:effectLst/>
                <a:uLnTx/>
                <a:uFillTx/>
                <a:latin typeface="Arial" panose="020B0604020202020204" pitchFamily="34" charset="0"/>
                <a:ea typeface="+mn-ea"/>
                <a:cs typeface="Arial" panose="020B0604020202020204" pitchFamily="34" charset="0"/>
              </a:rPr>
              <a:t>Collecting &amp; Disbursing Funds</a:t>
            </a:r>
          </a:p>
        </p:txBody>
      </p:sp>
      <p:sp>
        <p:nvSpPr>
          <p:cNvPr id="10" name="TextBox 9"/>
          <p:cNvSpPr txBox="1"/>
          <p:nvPr/>
        </p:nvSpPr>
        <p:spPr>
          <a:xfrm>
            <a:off x="5008521" y="6553649"/>
            <a:ext cx="2088047" cy="253916"/>
          </a:xfrm>
          <a:prstGeom prst="rect">
            <a:avLst/>
          </a:prstGeom>
          <a:noFill/>
          <a:ln>
            <a:noFill/>
          </a:ln>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262262"/>
                </a:solidFill>
                <a:effectLst/>
                <a:uLnTx/>
                <a:uFillTx/>
                <a:latin typeface="Arial" panose="020B0604020202020204" pitchFamily="34" charset="0"/>
                <a:ea typeface="+mn-ea"/>
                <a:cs typeface="Arial" panose="020B0604020202020204" pitchFamily="34" charset="0"/>
              </a:rPr>
              <a:t>Achieving Compliance</a:t>
            </a:r>
          </a:p>
        </p:txBody>
      </p:sp>
      <p:sp>
        <p:nvSpPr>
          <p:cNvPr id="11" name="TextBox 10"/>
          <p:cNvSpPr txBox="1"/>
          <p:nvPr/>
        </p:nvSpPr>
        <p:spPr>
          <a:xfrm>
            <a:off x="7656639" y="6553649"/>
            <a:ext cx="2984212" cy="253916"/>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262262"/>
                </a:solidFill>
                <a:effectLst/>
                <a:uLnTx/>
                <a:uFillTx/>
                <a:latin typeface="Arial" panose="020B0604020202020204" pitchFamily="34" charset="0"/>
                <a:ea typeface="+mn-ea"/>
                <a:cs typeface="Arial" panose="020B0604020202020204" pitchFamily="34" charset="0"/>
              </a:rPr>
              <a:t>Reporting &amp; Sharing Information</a:t>
            </a:r>
          </a:p>
        </p:txBody>
      </p:sp>
      <p:sp>
        <p:nvSpPr>
          <p:cNvPr id="12" name="Oval 11"/>
          <p:cNvSpPr/>
          <p:nvPr/>
        </p:nvSpPr>
        <p:spPr>
          <a:xfrm>
            <a:off x="4687335" y="6634887"/>
            <a:ext cx="91440" cy="91440"/>
          </a:xfrm>
          <a:prstGeom prst="ellipse">
            <a:avLst/>
          </a:prstGeom>
          <a:solidFill>
            <a:srgbClr val="26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262262"/>
              </a:solidFill>
              <a:effectLst/>
              <a:uLnTx/>
              <a:uFillTx/>
              <a:latin typeface="Arial" panose="020B0604020202020204" pitchFamily="34" charset="0"/>
              <a:ea typeface="+mn-ea"/>
              <a:cs typeface="Arial" panose="020B0604020202020204" pitchFamily="34" charset="0"/>
            </a:endParaRPr>
          </a:p>
        </p:txBody>
      </p:sp>
      <p:sp>
        <p:nvSpPr>
          <p:cNvPr id="13" name="Oval 12"/>
          <p:cNvSpPr/>
          <p:nvPr/>
        </p:nvSpPr>
        <p:spPr>
          <a:xfrm>
            <a:off x="7326311" y="6634887"/>
            <a:ext cx="100584" cy="91440"/>
          </a:xfrm>
          <a:prstGeom prst="ellipse">
            <a:avLst/>
          </a:prstGeom>
          <a:solidFill>
            <a:srgbClr val="26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996633"/>
              </a:solidFill>
              <a:effectLst/>
              <a:uLnTx/>
              <a:uFillTx/>
              <a:latin typeface="Arial" panose="020B0604020202020204" pitchFamily="34" charset="0"/>
              <a:ea typeface="+mn-ea"/>
              <a:cs typeface="Arial" panose="020B0604020202020204" pitchFamily="34" charset="0"/>
            </a:endParaRPr>
          </a:p>
        </p:txBody>
      </p:sp>
      <p:sp>
        <p:nvSpPr>
          <p:cNvPr id="15" name="Slide Number Placeholder 6"/>
          <p:cNvSpPr>
            <a:spLocks noGrp="1"/>
          </p:cNvSpPr>
          <p:nvPr>
            <p:ph type="sldNum" sz="quarter" idx="4"/>
          </p:nvPr>
        </p:nvSpPr>
        <p:spPr>
          <a:xfrm>
            <a:off x="11524991" y="6481111"/>
            <a:ext cx="628316" cy="365125"/>
          </a:xfrm>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defTabSz="685800"/>
            <a:fld id="{850B1B32-CFA8-4BD1-A730-6F4B7E12345B}" type="slidenum">
              <a:rPr lang="en-US" smtClean="0"/>
              <a:pPr defTabSz="685800"/>
              <a:t>‹#›</a:t>
            </a:fld>
            <a:endParaRPr lang="en-US"/>
          </a:p>
        </p:txBody>
      </p:sp>
      <p:pic>
        <p:nvPicPr>
          <p:cNvPr id="5" name="Picture 4" descr="Logo&#10;&#10;Description automatically generated with low confidence">
            <a:extLst>
              <a:ext uri="{FF2B5EF4-FFF2-40B4-BE49-F238E27FC236}">
                <a16:creationId xmlns:a16="http://schemas.microsoft.com/office/drawing/2014/main" id="{49D56216-8001-447E-8F30-A28DA5CD50C2}"/>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340197" y="284299"/>
            <a:ext cx="1425496" cy="1133340"/>
          </a:xfrm>
          <a:prstGeom prst="rect">
            <a:avLst/>
          </a:prstGeom>
        </p:spPr>
      </p:pic>
    </p:spTree>
    <p:extLst>
      <p:ext uri="{BB962C8B-B14F-4D97-AF65-F5344CB8AC3E}">
        <p14:creationId xmlns:p14="http://schemas.microsoft.com/office/powerpoint/2010/main" val="3340808437"/>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Lst>
  <p:hf hdr="0" ftr="0" dt="0"/>
  <p:txStyles>
    <p:titleStyle>
      <a:lvl1pPr algn="l" defTabSz="685800" rtl="0" eaLnBrk="1" latinLnBrk="0" hangingPunct="1">
        <a:spcBef>
          <a:spcPct val="0"/>
        </a:spcBef>
        <a:buNone/>
        <a:defRPr sz="3300" kern="1200">
          <a:solidFill>
            <a:srgbClr val="283B91"/>
          </a:solidFill>
          <a:latin typeface="Arial" panose="020B0604020202020204" pitchFamily="34" charset="0"/>
          <a:ea typeface="+mj-ea"/>
          <a:cs typeface="Arial" panose="020B0604020202020204" pitchFamily="34" charset="0"/>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rgbClr val="484554"/>
          </a:solidFill>
          <a:latin typeface="Arial" panose="020B0604020202020204" pitchFamily="34" charset="0"/>
          <a:ea typeface="+mn-ea"/>
          <a:cs typeface="Arial" panose="020B0604020202020204" pitchFamily="34" charset="0"/>
        </a:defRPr>
      </a:lvl1pPr>
      <a:lvl2pPr marL="557213" indent="-214313" algn="l" defTabSz="685800" rtl="0" eaLnBrk="1" latinLnBrk="0" hangingPunct="1">
        <a:spcBef>
          <a:spcPct val="20000"/>
        </a:spcBef>
        <a:buFont typeface="Arial" panose="020B0604020202020204" pitchFamily="34" charset="0"/>
        <a:buChar char="•"/>
        <a:defRPr sz="2100" kern="1200">
          <a:solidFill>
            <a:srgbClr val="484554"/>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spcBef>
          <a:spcPct val="20000"/>
        </a:spcBef>
        <a:buFont typeface="Arial" panose="020B0604020202020204" pitchFamily="34" charset="0"/>
        <a:buChar char="•"/>
        <a:defRPr sz="1800" kern="1200">
          <a:solidFill>
            <a:srgbClr val="484554"/>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spcBef>
          <a:spcPct val="20000"/>
        </a:spcBef>
        <a:buFont typeface="Arial" panose="020B0604020202020204" pitchFamily="34" charset="0"/>
        <a:buChar char="•"/>
        <a:defRPr sz="1500" kern="1200">
          <a:solidFill>
            <a:srgbClr val="484554"/>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spcBef>
          <a:spcPct val="20000"/>
        </a:spcBef>
        <a:buFont typeface="Arial" panose="020B0604020202020204" pitchFamily="34" charset="0"/>
        <a:buChar char="•"/>
        <a:defRPr sz="1350" kern="1200">
          <a:solidFill>
            <a:srgbClr val="484554"/>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E1C9D5-AA08-46EF-94FA-7C69B9B82C52}"/>
              </a:ext>
            </a:extLst>
          </p:cNvPr>
          <p:cNvSpPr>
            <a:spLocks noGrp="1"/>
          </p:cNvSpPr>
          <p:nvPr>
            <p:ph type="title"/>
          </p:nvPr>
        </p:nvSpPr>
        <p:spPr/>
        <p:txBody>
          <a:bodyPr/>
          <a:lstStyle/>
          <a:p>
            <a:r>
              <a:rPr lang="en-US" dirty="0">
                <a:solidFill>
                  <a:schemeClr val="tx1"/>
                </a:solidFill>
              </a:rPr>
              <a:t>Reporter Online Training Housekeeping</a:t>
            </a:r>
          </a:p>
        </p:txBody>
      </p:sp>
      <p:sp>
        <p:nvSpPr>
          <p:cNvPr id="7" name="Content Placeholder 4">
            <a:extLst>
              <a:ext uri="{FF2B5EF4-FFF2-40B4-BE49-F238E27FC236}">
                <a16:creationId xmlns:a16="http://schemas.microsoft.com/office/drawing/2014/main" id="{3AA8093E-76AC-433C-B743-5673F1CA2A09}"/>
              </a:ext>
            </a:extLst>
          </p:cNvPr>
          <p:cNvSpPr>
            <a:spLocks noGrp="1"/>
          </p:cNvSpPr>
          <p:nvPr>
            <p:ph idx="1"/>
          </p:nvPr>
        </p:nvSpPr>
        <p:spPr>
          <a:xfrm>
            <a:off x="1981200" y="1599607"/>
            <a:ext cx="8229599" cy="4525963"/>
          </a:xfrm>
        </p:spPr>
        <p:txBody>
          <a:bodyPr>
            <a:normAutofit lnSpcReduction="10000"/>
          </a:bodyPr>
          <a:lstStyle/>
          <a:p>
            <a:endParaRPr lang="en-US" dirty="0"/>
          </a:p>
          <a:p>
            <a:r>
              <a:rPr lang="en-US" dirty="0"/>
              <a:t>All participants will be muted upon joining the training due to the large class size.</a:t>
            </a:r>
            <a:br>
              <a:rPr lang="en-US" dirty="0"/>
            </a:br>
            <a:endParaRPr lang="en-US" dirty="0"/>
          </a:p>
          <a:p>
            <a:r>
              <a:rPr lang="en-US" dirty="0"/>
              <a:t>Please use the chat feature to ask any questions. </a:t>
            </a:r>
          </a:p>
          <a:p>
            <a:endParaRPr lang="en-US" dirty="0"/>
          </a:p>
          <a:p>
            <a:r>
              <a:rPr lang="en-US" dirty="0"/>
              <a:t>If you require closed captioning, you can turn it on by clicking on the three dots (more), scroll down to CC.  Once you click on CC the closed captioning will be on.  Some of our presenters will be close captioning their presentations.</a:t>
            </a:r>
            <a:br>
              <a:rPr lang="en-US" dirty="0"/>
            </a:br>
            <a:endParaRPr lang="en-US" dirty="0"/>
          </a:p>
          <a:p>
            <a:endParaRPr lang="en-US" dirty="0"/>
          </a:p>
        </p:txBody>
      </p:sp>
      <p:sp>
        <p:nvSpPr>
          <p:cNvPr id="6" name="Slide Number Placeholder 6">
            <a:extLst>
              <a:ext uri="{FF2B5EF4-FFF2-40B4-BE49-F238E27FC236}">
                <a16:creationId xmlns:a16="http://schemas.microsoft.com/office/drawing/2014/main" id="{FC5DA6D1-958E-48CE-8E56-1E614AA5EE4D}"/>
              </a:ext>
            </a:extLst>
          </p:cNvPr>
          <p:cNvSpPr>
            <a:spLocks noGrp="1"/>
          </p:cNvSpPr>
          <p:nvPr>
            <p:ph type="sldNum" sz="quarter" idx="4"/>
          </p:nvPr>
        </p:nvSpPr>
        <p:spPr>
          <a:prstGeom prst="rect">
            <a:avLst/>
          </a:prstGeom>
          <a:ln>
            <a:noFill/>
          </a:ln>
        </p:spPr>
        <p:txBody>
          <a:bodyPr/>
          <a:lstStyle>
            <a:lvl1pPr algn="r">
              <a:defRPr lang="en-US" sz="900" b="1" i="1" kern="1200" baseline="0" smtClean="0">
                <a:solidFill>
                  <a:srgbClr val="002060"/>
                </a:solidFill>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50B1B32-CFA8-4BD1-A730-6F4B7E12345B}" type="slidenum">
              <a:rPr kumimoji="0" lang="en-US" sz="900" b="1" i="1" u="none" strike="noStrike" kern="1200" cap="none" spc="0" normalizeH="0" baseline="0" noProof="0" smtClean="0">
                <a:ln>
                  <a:noFill/>
                </a:ln>
                <a:solidFill>
                  <a:srgbClr val="0020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900" b="1" i="1" u="none" strike="noStrike" kern="1200" cap="none" spc="0" normalizeH="0" baseline="0" noProof="0">
              <a:ln>
                <a:noFill/>
              </a:ln>
              <a:solidFill>
                <a:srgbClr val="002060"/>
              </a:solidFill>
              <a:effectLst/>
              <a:uLnTx/>
              <a:uFillTx/>
              <a:latin typeface="Calibri"/>
              <a:ea typeface="+mn-ea"/>
              <a:cs typeface="+mn-cs"/>
            </a:endParaRPr>
          </a:p>
        </p:txBody>
      </p:sp>
    </p:spTree>
    <p:extLst>
      <p:ext uri="{BB962C8B-B14F-4D97-AF65-F5344CB8AC3E}">
        <p14:creationId xmlns:p14="http://schemas.microsoft.com/office/powerpoint/2010/main" val="1781284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78DBEF-B0EB-483B-ACC6-9C7AC770DD26}"/>
              </a:ext>
            </a:extLst>
          </p:cNvPr>
          <p:cNvSpPr>
            <a:spLocks noGrp="1"/>
          </p:cNvSpPr>
          <p:nvPr>
            <p:ph type="title"/>
          </p:nvPr>
        </p:nvSpPr>
        <p:spPr/>
        <p:txBody>
          <a:bodyPr>
            <a:normAutofit/>
          </a:bodyPr>
          <a:lstStyle/>
          <a:p>
            <a:r>
              <a:rPr lang="en-US" sz="4000" dirty="0">
                <a:latin typeface="Arial"/>
                <a:cs typeface="Arial"/>
              </a:rPr>
              <a:t>Walk-Through Checklist (cont.)</a:t>
            </a:r>
          </a:p>
        </p:txBody>
      </p:sp>
      <p:sp>
        <p:nvSpPr>
          <p:cNvPr id="6" name="Content Placeholder 5">
            <a:extLst>
              <a:ext uri="{FF2B5EF4-FFF2-40B4-BE49-F238E27FC236}">
                <a16:creationId xmlns:a16="http://schemas.microsoft.com/office/drawing/2014/main" id="{98C73BDA-311E-4608-A9EF-EF9C84E5B269}"/>
              </a:ext>
            </a:extLst>
          </p:cNvPr>
          <p:cNvSpPr>
            <a:spLocks noGrp="1"/>
          </p:cNvSpPr>
          <p:nvPr>
            <p:ph sz="half" idx="1"/>
          </p:nvPr>
        </p:nvSpPr>
        <p:spPr>
          <a:xfrm>
            <a:off x="609600" y="1722438"/>
            <a:ext cx="5384800" cy="4758671"/>
          </a:xfrm>
        </p:spPr>
        <p:txBody>
          <a:bodyPr>
            <a:normAutofit/>
          </a:bodyPr>
          <a:lstStyle/>
          <a:p>
            <a:pPr>
              <a:buFont typeface="Wingdings" panose="05000000000000000000" pitchFamily="2" charset="2"/>
              <a:buChar char="ü"/>
            </a:pPr>
            <a:r>
              <a:rPr lang="en-US" sz="2600" dirty="0">
                <a:solidFill>
                  <a:schemeClr val="tx2">
                    <a:lumMod val="75000"/>
                  </a:schemeClr>
                </a:solidFill>
              </a:rPr>
              <a:t>Describe in detail </a:t>
            </a:r>
            <a:r>
              <a:rPr lang="en-US" sz="2600" u="sng" dirty="0">
                <a:solidFill>
                  <a:schemeClr val="tx2">
                    <a:lumMod val="75000"/>
                  </a:schemeClr>
                </a:solidFill>
              </a:rPr>
              <a:t>all company systems and processes</a:t>
            </a:r>
            <a:r>
              <a:rPr lang="en-US" sz="2600" dirty="0">
                <a:solidFill>
                  <a:schemeClr val="tx2">
                    <a:lumMod val="75000"/>
                  </a:schemeClr>
                </a:solidFill>
              </a:rPr>
              <a:t> used in the production and reporting of minerals:</a:t>
            </a:r>
          </a:p>
          <a:p>
            <a:pPr lvl="1"/>
            <a:r>
              <a:rPr lang="en-US" sz="2000" dirty="0">
                <a:solidFill>
                  <a:schemeClr val="tx2">
                    <a:lumMod val="75000"/>
                  </a:schemeClr>
                </a:solidFill>
              </a:rPr>
              <a:t>Product extraction and measurement</a:t>
            </a:r>
          </a:p>
          <a:p>
            <a:pPr lvl="1"/>
            <a:r>
              <a:rPr lang="en-US" sz="2000" dirty="0">
                <a:solidFill>
                  <a:schemeClr val="tx2">
                    <a:lumMod val="75000"/>
                  </a:schemeClr>
                </a:solidFill>
              </a:rPr>
              <a:t>Transportation</a:t>
            </a:r>
          </a:p>
          <a:p>
            <a:pPr lvl="1"/>
            <a:r>
              <a:rPr lang="en-US" sz="2000" dirty="0">
                <a:solidFill>
                  <a:schemeClr val="tx2">
                    <a:lumMod val="75000"/>
                  </a:schemeClr>
                </a:solidFill>
              </a:rPr>
              <a:t>Processing</a:t>
            </a:r>
          </a:p>
          <a:p>
            <a:pPr lvl="1"/>
            <a:r>
              <a:rPr lang="en-US" sz="2000" dirty="0">
                <a:solidFill>
                  <a:schemeClr val="tx2">
                    <a:lumMod val="75000"/>
                  </a:schemeClr>
                </a:solidFill>
              </a:rPr>
              <a:t>Valuation</a:t>
            </a:r>
          </a:p>
          <a:p>
            <a:pPr lvl="1"/>
            <a:r>
              <a:rPr lang="en-US" sz="2000" dirty="0">
                <a:solidFill>
                  <a:schemeClr val="tx2">
                    <a:lumMod val="75000"/>
                  </a:schemeClr>
                </a:solidFill>
              </a:rPr>
              <a:t>Calculation of royalty payments</a:t>
            </a:r>
          </a:p>
          <a:p>
            <a:endParaRPr lang="en-US" sz="2400" dirty="0">
              <a:solidFill>
                <a:schemeClr val="tx2">
                  <a:lumMod val="75000"/>
                </a:schemeClr>
              </a:solidFill>
            </a:endParaRPr>
          </a:p>
        </p:txBody>
      </p:sp>
      <p:sp>
        <p:nvSpPr>
          <p:cNvPr id="7" name="Content Placeholder 6">
            <a:extLst>
              <a:ext uri="{FF2B5EF4-FFF2-40B4-BE49-F238E27FC236}">
                <a16:creationId xmlns:a16="http://schemas.microsoft.com/office/drawing/2014/main" id="{634300B2-0C8E-4468-B39A-5C6BBF4DE27B}"/>
              </a:ext>
            </a:extLst>
          </p:cNvPr>
          <p:cNvSpPr>
            <a:spLocks noGrp="1"/>
          </p:cNvSpPr>
          <p:nvPr>
            <p:ph sz="half" idx="2"/>
          </p:nvPr>
        </p:nvSpPr>
        <p:spPr>
          <a:xfrm>
            <a:off x="6197600" y="1722438"/>
            <a:ext cx="5578764" cy="4666005"/>
          </a:xfrm>
        </p:spPr>
        <p:txBody>
          <a:bodyPr vert="horz" lIns="91440" tIns="45720" rIns="91440" bIns="45720" rtlCol="0" anchor="t">
            <a:normAutofit fontScale="85000" lnSpcReduction="20000"/>
          </a:bodyPr>
          <a:lstStyle/>
          <a:p>
            <a:pPr>
              <a:buFont typeface="Wingdings" panose="05000000000000000000" pitchFamily="2" charset="2"/>
              <a:buChar char="ü"/>
            </a:pPr>
            <a:r>
              <a:rPr lang="en-US" sz="3400" dirty="0">
                <a:solidFill>
                  <a:schemeClr val="tx2">
                    <a:lumMod val="75000"/>
                  </a:schemeClr>
                </a:solidFill>
              </a:rPr>
              <a:t>Tie source documents to the fields reported on ONRR production and royalty reports</a:t>
            </a:r>
          </a:p>
          <a:p>
            <a:pPr lvl="1"/>
            <a:r>
              <a:rPr lang="en-US" sz="2500" dirty="0">
                <a:solidFill>
                  <a:schemeClr val="tx2">
                    <a:lumMod val="75000"/>
                  </a:schemeClr>
                </a:solidFill>
              </a:rPr>
              <a:t>Include all source documents</a:t>
            </a:r>
          </a:p>
          <a:p>
            <a:pPr lvl="1"/>
            <a:r>
              <a:rPr lang="en-US" sz="2500" dirty="0">
                <a:solidFill>
                  <a:schemeClr val="tx2">
                    <a:lumMod val="75000"/>
                  </a:schemeClr>
                </a:solidFill>
              </a:rPr>
              <a:t>Identify and explain all off-line or manual calculations</a:t>
            </a:r>
          </a:p>
          <a:p>
            <a:pPr>
              <a:buFont typeface="Wingdings" panose="05000000000000000000" pitchFamily="2" charset="2"/>
              <a:buChar char="ü"/>
            </a:pPr>
            <a:r>
              <a:rPr lang="en-US" sz="3000" dirty="0">
                <a:solidFill>
                  <a:schemeClr val="tx2">
                    <a:lumMod val="75000"/>
                  </a:schemeClr>
                </a:solidFill>
                <a:latin typeface="Arial"/>
                <a:cs typeface="Arial"/>
              </a:rPr>
              <a:t>Explain </a:t>
            </a:r>
            <a:r>
              <a:rPr lang="en-US" sz="3000" u="sng" dirty="0">
                <a:solidFill>
                  <a:schemeClr val="tx2">
                    <a:lumMod val="75000"/>
                  </a:schemeClr>
                </a:solidFill>
                <a:latin typeface="Arial"/>
                <a:cs typeface="Arial"/>
              </a:rPr>
              <a:t>exactly</a:t>
            </a:r>
            <a:r>
              <a:rPr lang="en-US" sz="3000" dirty="0">
                <a:solidFill>
                  <a:schemeClr val="tx2">
                    <a:lumMod val="75000"/>
                  </a:schemeClr>
                </a:solidFill>
                <a:latin typeface="Arial"/>
                <a:cs typeface="Arial"/>
              </a:rPr>
              <a:t> how royalties are calculated and reported not how it “should” be done or is currently calculated for the walk-through property </a:t>
            </a:r>
          </a:p>
          <a:p>
            <a:pPr marL="738188" lvl="1" indent="-280988">
              <a:buSzPct val="125000"/>
            </a:pPr>
            <a:r>
              <a:rPr lang="en-US" sz="2500" dirty="0">
                <a:solidFill>
                  <a:schemeClr val="tx2">
                    <a:lumMod val="75000"/>
                  </a:schemeClr>
                </a:solidFill>
                <a:effectLst/>
                <a:latin typeface="Segoe UI" panose="020B0502040204020203" pitchFamily="34" charset="0"/>
              </a:rPr>
              <a:t>Identify any errors in the calculations</a:t>
            </a:r>
          </a:p>
          <a:p>
            <a:pPr marL="738188" lvl="1" indent="-280988">
              <a:buSzPct val="125000"/>
            </a:pPr>
            <a:r>
              <a:rPr lang="en-US" sz="2500" dirty="0">
                <a:solidFill>
                  <a:schemeClr val="tx2">
                    <a:lumMod val="75000"/>
                  </a:schemeClr>
                </a:solidFill>
                <a:effectLst/>
                <a:latin typeface="Segoe UI" panose="020B0502040204020203" pitchFamily="34" charset="0"/>
              </a:rPr>
              <a:t>Note any changes to the reporting methodology or systems</a:t>
            </a:r>
            <a:endParaRPr lang="en-US" sz="2500" dirty="0">
              <a:solidFill>
                <a:schemeClr val="tx2">
                  <a:lumMod val="75000"/>
                </a:schemeClr>
              </a:solidFill>
              <a:latin typeface="Arial"/>
              <a:cs typeface="Arial"/>
            </a:endParaRPr>
          </a:p>
          <a:p>
            <a:pPr lvl="1"/>
            <a:endParaRPr lang="en-US" dirty="0">
              <a:solidFill>
                <a:schemeClr val="tx2">
                  <a:lumMod val="75000"/>
                </a:schemeClr>
              </a:solidFill>
            </a:endParaRPr>
          </a:p>
          <a:p>
            <a:endParaRPr lang="en-US" dirty="0">
              <a:solidFill>
                <a:schemeClr val="tx2">
                  <a:lumMod val="75000"/>
                </a:schemeClr>
              </a:solidFill>
            </a:endParaRPr>
          </a:p>
          <a:p>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BDB73EEE-3B91-47AD-92F2-287D3C10D560}"/>
              </a:ext>
            </a:extLst>
          </p:cNvPr>
          <p:cNvSpPr>
            <a:spLocks noGrp="1"/>
          </p:cNvSpPr>
          <p:nvPr>
            <p:ph type="sldNum" sz="quarter" idx="4"/>
          </p:nvPr>
        </p:nvSpPr>
        <p:spPr/>
        <p:txBody>
          <a:bodyPr/>
          <a:lstStyle/>
          <a:p>
            <a:fld id="{850B1B32-CFA8-4BD1-A730-6F4B7E12345B}" type="slidenum">
              <a:rPr lang="en-US" smtClean="0"/>
              <a:pPr/>
              <a:t>10</a:t>
            </a:fld>
            <a:endParaRPr lang="en-US"/>
          </a:p>
        </p:txBody>
      </p:sp>
    </p:spTree>
    <p:extLst>
      <p:ext uri="{BB962C8B-B14F-4D97-AF65-F5344CB8AC3E}">
        <p14:creationId xmlns:p14="http://schemas.microsoft.com/office/powerpoint/2010/main" val="2091477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80F6D-42F6-4F57-969F-9FC334BB55D9}"/>
              </a:ext>
            </a:extLst>
          </p:cNvPr>
          <p:cNvSpPr>
            <a:spLocks noGrp="1"/>
          </p:cNvSpPr>
          <p:nvPr>
            <p:ph type="title"/>
          </p:nvPr>
        </p:nvSpPr>
        <p:spPr/>
        <p:txBody>
          <a:bodyPr>
            <a:normAutofit/>
          </a:bodyPr>
          <a:lstStyle/>
          <a:p>
            <a:r>
              <a:rPr lang="en-US" sz="4000" dirty="0">
                <a:latin typeface="Arial"/>
                <a:cs typeface="Arial"/>
              </a:rPr>
              <a:t>What is expected from ONRR?</a:t>
            </a:r>
          </a:p>
        </p:txBody>
      </p:sp>
      <p:sp>
        <p:nvSpPr>
          <p:cNvPr id="3" name="Content Placeholder 2">
            <a:extLst>
              <a:ext uri="{FF2B5EF4-FFF2-40B4-BE49-F238E27FC236}">
                <a16:creationId xmlns:a16="http://schemas.microsoft.com/office/drawing/2014/main" id="{0D7C0D46-6CF7-478A-89BD-17C6C4605A15}"/>
              </a:ext>
            </a:extLst>
          </p:cNvPr>
          <p:cNvSpPr>
            <a:spLocks noGrp="1"/>
          </p:cNvSpPr>
          <p:nvPr>
            <p:ph sz="half" idx="1"/>
          </p:nvPr>
        </p:nvSpPr>
        <p:spPr/>
        <p:txBody>
          <a:bodyPr vert="horz" lIns="91440" tIns="45720" rIns="91440" bIns="45720" rtlCol="0" anchor="t">
            <a:normAutofit/>
          </a:bodyPr>
          <a:lstStyle/>
          <a:p>
            <a:r>
              <a:rPr lang="en-US" sz="2600" dirty="0">
                <a:solidFill>
                  <a:schemeClr val="tx2">
                    <a:lumMod val="75000"/>
                  </a:schemeClr>
                </a:solidFill>
              </a:rPr>
              <a:t>Document the walk-through</a:t>
            </a:r>
          </a:p>
          <a:p>
            <a:r>
              <a:rPr lang="en-US" sz="2600" dirty="0">
                <a:solidFill>
                  <a:schemeClr val="tx2">
                    <a:lumMod val="75000"/>
                  </a:schemeClr>
                </a:solidFill>
              </a:rPr>
              <a:t>Ask questions for clarification to ensure a full understanding of every step in the process</a:t>
            </a:r>
          </a:p>
          <a:p>
            <a:r>
              <a:rPr lang="en-US" sz="2600" dirty="0">
                <a:solidFill>
                  <a:schemeClr val="tx2">
                    <a:lumMod val="75000"/>
                  </a:schemeClr>
                </a:solidFill>
              </a:rPr>
              <a:t>Gain insight into the specific documents needed to conduct analysis phase (fieldwork)</a:t>
            </a:r>
          </a:p>
          <a:p>
            <a:endParaRPr lang="en-US" sz="2400" dirty="0">
              <a:solidFill>
                <a:schemeClr val="tx2">
                  <a:lumMod val="75000"/>
                </a:schemeClr>
              </a:solidFill>
            </a:endParaRPr>
          </a:p>
        </p:txBody>
      </p:sp>
      <p:sp>
        <p:nvSpPr>
          <p:cNvPr id="4" name="Content Placeholder 3">
            <a:extLst>
              <a:ext uri="{FF2B5EF4-FFF2-40B4-BE49-F238E27FC236}">
                <a16:creationId xmlns:a16="http://schemas.microsoft.com/office/drawing/2014/main" id="{C57DCC06-ECB7-42AD-95F2-57E377F1AF56}"/>
              </a:ext>
            </a:extLst>
          </p:cNvPr>
          <p:cNvSpPr>
            <a:spLocks noGrp="1"/>
          </p:cNvSpPr>
          <p:nvPr>
            <p:ph sz="half" idx="2"/>
          </p:nvPr>
        </p:nvSpPr>
        <p:spPr>
          <a:xfrm>
            <a:off x="6197599" y="1722438"/>
            <a:ext cx="5519479" cy="4525963"/>
          </a:xfrm>
        </p:spPr>
        <p:txBody>
          <a:bodyPr>
            <a:normAutofit/>
          </a:bodyPr>
          <a:lstStyle/>
          <a:p>
            <a:r>
              <a:rPr lang="en-US" sz="2600" dirty="0">
                <a:solidFill>
                  <a:schemeClr val="tx2">
                    <a:lumMod val="75000"/>
                  </a:schemeClr>
                </a:solidFill>
              </a:rPr>
              <a:t>Verify the information and processes described correspond to the information reported to ONRR</a:t>
            </a:r>
          </a:p>
          <a:p>
            <a:pPr lvl="1"/>
            <a:r>
              <a:rPr lang="en-US" sz="2000" dirty="0">
                <a:solidFill>
                  <a:schemeClr val="tx2">
                    <a:lumMod val="75000"/>
                  </a:schemeClr>
                </a:solidFill>
              </a:rPr>
              <a:t>Be able to replicate steps described and arrive at the same conclusion</a:t>
            </a:r>
          </a:p>
          <a:p>
            <a:r>
              <a:rPr lang="en-US" sz="2600" dirty="0">
                <a:solidFill>
                  <a:schemeClr val="tx2">
                    <a:lumMod val="75000"/>
                  </a:schemeClr>
                </a:solidFill>
              </a:rPr>
              <a:t>Request additional information or explanation where necessary</a:t>
            </a:r>
          </a:p>
        </p:txBody>
      </p:sp>
      <p:sp>
        <p:nvSpPr>
          <p:cNvPr id="5" name="Slide Number Placeholder 4">
            <a:extLst>
              <a:ext uri="{FF2B5EF4-FFF2-40B4-BE49-F238E27FC236}">
                <a16:creationId xmlns:a16="http://schemas.microsoft.com/office/drawing/2014/main" id="{AC21E8DF-8611-49BC-8376-8945D4DEA409}"/>
              </a:ext>
            </a:extLst>
          </p:cNvPr>
          <p:cNvSpPr>
            <a:spLocks noGrp="1"/>
          </p:cNvSpPr>
          <p:nvPr>
            <p:ph type="sldNum" sz="quarter" idx="4"/>
          </p:nvPr>
        </p:nvSpPr>
        <p:spPr/>
        <p:txBody>
          <a:bodyPr/>
          <a:lstStyle/>
          <a:p>
            <a:fld id="{850B1B32-CFA8-4BD1-A730-6F4B7E12345B}" type="slidenum">
              <a:rPr lang="en-US" smtClean="0"/>
              <a:pPr/>
              <a:t>11</a:t>
            </a:fld>
            <a:endParaRPr lang="en-US"/>
          </a:p>
        </p:txBody>
      </p:sp>
    </p:spTree>
    <p:extLst>
      <p:ext uri="{BB962C8B-B14F-4D97-AF65-F5344CB8AC3E}">
        <p14:creationId xmlns:p14="http://schemas.microsoft.com/office/powerpoint/2010/main" val="135466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73BC2-4188-4F5A-BAD1-CCC0B5EBD0F6}"/>
              </a:ext>
            </a:extLst>
          </p:cNvPr>
          <p:cNvSpPr>
            <a:spLocks noGrp="1"/>
          </p:cNvSpPr>
          <p:nvPr>
            <p:ph type="title"/>
          </p:nvPr>
        </p:nvSpPr>
        <p:spPr/>
        <p:txBody>
          <a:bodyPr>
            <a:normAutofit/>
          </a:bodyPr>
          <a:lstStyle/>
          <a:p>
            <a:r>
              <a:rPr lang="en-US" sz="4000" dirty="0">
                <a:latin typeface="Arial"/>
                <a:cs typeface="Arial"/>
              </a:rPr>
              <a:t>What information is required?</a:t>
            </a:r>
          </a:p>
        </p:txBody>
      </p:sp>
      <p:sp>
        <p:nvSpPr>
          <p:cNvPr id="6" name="Content Placeholder 5">
            <a:extLst>
              <a:ext uri="{FF2B5EF4-FFF2-40B4-BE49-F238E27FC236}">
                <a16:creationId xmlns:a16="http://schemas.microsoft.com/office/drawing/2014/main" id="{EA531492-D4DC-4437-9D3B-88D91B6C46CE}"/>
              </a:ext>
            </a:extLst>
          </p:cNvPr>
          <p:cNvSpPr>
            <a:spLocks noGrp="1"/>
          </p:cNvSpPr>
          <p:nvPr>
            <p:ph idx="1"/>
          </p:nvPr>
        </p:nvSpPr>
        <p:spPr/>
        <p:txBody>
          <a:bodyPr/>
          <a:lstStyle/>
          <a:p>
            <a:r>
              <a:rPr lang="en-US" sz="2800" dirty="0">
                <a:solidFill>
                  <a:schemeClr val="tx2">
                    <a:lumMod val="75000"/>
                  </a:schemeClr>
                </a:solidFill>
              </a:rPr>
              <a:t>Information required depends on the specific property and scope of the review</a:t>
            </a:r>
          </a:p>
          <a:p>
            <a:pPr lvl="1"/>
            <a:r>
              <a:rPr lang="en-US" sz="2400" dirty="0">
                <a:solidFill>
                  <a:schemeClr val="tx2">
                    <a:lumMod val="75000"/>
                  </a:schemeClr>
                </a:solidFill>
              </a:rPr>
              <a:t>Carefully read the Engagement Letter and Data Request, and ask questions</a:t>
            </a:r>
          </a:p>
          <a:p>
            <a:r>
              <a:rPr lang="en-US" sz="2800" i="1" dirty="0">
                <a:solidFill>
                  <a:schemeClr val="tx2">
                    <a:lumMod val="75000"/>
                  </a:schemeClr>
                </a:solidFill>
              </a:rPr>
              <a:t>ALL</a:t>
            </a:r>
            <a:r>
              <a:rPr lang="en-US" sz="2800" dirty="0">
                <a:solidFill>
                  <a:schemeClr val="tx2">
                    <a:lumMod val="75000"/>
                  </a:schemeClr>
                </a:solidFill>
              </a:rPr>
              <a:t> documents that support each royalty element (or the specified element) reported on the production and royalty reports, and other forms, submitted to ONRR</a:t>
            </a:r>
          </a:p>
          <a:p>
            <a:pPr lvl="1"/>
            <a:r>
              <a:rPr lang="en-US" sz="2400" dirty="0">
                <a:solidFill>
                  <a:schemeClr val="tx2">
                    <a:lumMod val="75000"/>
                  </a:schemeClr>
                </a:solidFill>
              </a:rPr>
              <a:t>This includes the supplemental forms listed on slide 7 </a:t>
            </a:r>
          </a:p>
          <a:p>
            <a:r>
              <a:rPr lang="en-US" sz="2800" dirty="0">
                <a:solidFill>
                  <a:schemeClr val="tx2">
                    <a:lumMod val="75000"/>
                  </a:schemeClr>
                </a:solidFill>
              </a:rPr>
              <a:t>Detailed explanation of all calculations</a:t>
            </a:r>
          </a:p>
        </p:txBody>
      </p:sp>
      <p:sp>
        <p:nvSpPr>
          <p:cNvPr id="5" name="Slide Number Placeholder 4">
            <a:extLst>
              <a:ext uri="{FF2B5EF4-FFF2-40B4-BE49-F238E27FC236}">
                <a16:creationId xmlns:a16="http://schemas.microsoft.com/office/drawing/2014/main" id="{211C59C4-5830-4444-B06C-C4D8FEFB93DB}"/>
              </a:ext>
            </a:extLst>
          </p:cNvPr>
          <p:cNvSpPr>
            <a:spLocks noGrp="1"/>
          </p:cNvSpPr>
          <p:nvPr>
            <p:ph type="sldNum" sz="quarter" idx="4"/>
          </p:nvPr>
        </p:nvSpPr>
        <p:spPr/>
        <p:txBody>
          <a:bodyPr/>
          <a:lstStyle/>
          <a:p>
            <a:fld id="{850B1B32-CFA8-4BD1-A730-6F4B7E12345B}" type="slidenum">
              <a:rPr lang="en-US" smtClean="0"/>
              <a:pPr/>
              <a:t>12</a:t>
            </a:fld>
            <a:endParaRPr lang="en-US"/>
          </a:p>
        </p:txBody>
      </p:sp>
    </p:spTree>
    <p:extLst>
      <p:ext uri="{BB962C8B-B14F-4D97-AF65-F5344CB8AC3E}">
        <p14:creationId xmlns:p14="http://schemas.microsoft.com/office/powerpoint/2010/main" val="596724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sz="4000">
                <a:latin typeface="Arial"/>
                <a:cs typeface="Arial"/>
              </a:rPr>
              <a:t>Background Information (oil &amp; gas)*</a:t>
            </a: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593669"/>
            <a:ext cx="5386917" cy="4313996"/>
          </a:xfrm>
        </p:spPr>
        <p:txBody>
          <a:bodyPr>
            <a:noAutofit/>
          </a:bodyPr>
          <a:lstStyle/>
          <a:p>
            <a:pPr marL="339725" indent="-339725"/>
            <a:r>
              <a:rPr lang="en-US" sz="2600" dirty="0">
                <a:solidFill>
                  <a:schemeClr val="tx2">
                    <a:lumMod val="75000"/>
                  </a:schemeClr>
                </a:solidFill>
              </a:rPr>
              <a:t>Lease instrument/terms</a:t>
            </a:r>
          </a:p>
          <a:p>
            <a:pPr marL="339725" indent="-339725"/>
            <a:r>
              <a:rPr lang="en-US" sz="2600" dirty="0">
                <a:solidFill>
                  <a:schemeClr val="tx2">
                    <a:lumMod val="75000"/>
                  </a:schemeClr>
                </a:solidFill>
              </a:rPr>
              <a:t>Lease allocations if in a Unit or </a:t>
            </a:r>
            <a:r>
              <a:rPr lang="en-US" sz="2600" dirty="0" err="1">
                <a:solidFill>
                  <a:schemeClr val="tx2">
                    <a:lumMod val="75000"/>
                  </a:schemeClr>
                </a:solidFill>
              </a:rPr>
              <a:t>Communitization</a:t>
            </a:r>
            <a:r>
              <a:rPr lang="en-US" sz="2600" dirty="0">
                <a:solidFill>
                  <a:schemeClr val="tx2">
                    <a:lumMod val="75000"/>
                  </a:schemeClr>
                </a:solidFill>
              </a:rPr>
              <a:t> Agreement</a:t>
            </a:r>
          </a:p>
          <a:p>
            <a:pPr marL="339725" indent="-339725"/>
            <a:r>
              <a:rPr lang="en-US" sz="2600" dirty="0">
                <a:solidFill>
                  <a:schemeClr val="tx2">
                    <a:lumMod val="75000"/>
                  </a:schemeClr>
                </a:solidFill>
              </a:rPr>
              <a:t>Company royalty deck showing net royalty interest and its components</a:t>
            </a:r>
          </a:p>
          <a:p>
            <a:pPr marL="341313" lvl="3" indent="0">
              <a:buNone/>
            </a:pPr>
            <a:r>
              <a:rPr lang="en-US" sz="2000" dirty="0">
                <a:solidFill>
                  <a:schemeClr val="tx2">
                    <a:lumMod val="75000"/>
                  </a:schemeClr>
                </a:solidFill>
              </a:rPr>
              <a:t>Net royalty interest = Lease Allocation x Mineral Interest Ownership x Royalty Rate x Payor’s Responsible Share</a:t>
            </a: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593669"/>
            <a:ext cx="5640667" cy="4313996"/>
          </a:xfrm>
        </p:spPr>
        <p:txBody>
          <a:bodyPr>
            <a:normAutofit lnSpcReduction="10000"/>
          </a:bodyPr>
          <a:lstStyle/>
          <a:p>
            <a:pPr marL="339725" indent="-339725"/>
            <a:r>
              <a:rPr lang="en-US" sz="2600" dirty="0">
                <a:solidFill>
                  <a:schemeClr val="tx2">
                    <a:lumMod val="75000"/>
                  </a:schemeClr>
                </a:solidFill>
              </a:rPr>
              <a:t>Wells company is responsible for reporting</a:t>
            </a:r>
          </a:p>
          <a:p>
            <a:pPr marL="339725" indent="-339725"/>
            <a:r>
              <a:rPr lang="en-US" sz="2600" dirty="0">
                <a:solidFill>
                  <a:schemeClr val="tx2">
                    <a:lumMod val="75000"/>
                  </a:schemeClr>
                </a:solidFill>
              </a:rPr>
              <a:t>Lease schematic showing the equipment on lease (Meters, Tanks, etc.)</a:t>
            </a:r>
          </a:p>
          <a:p>
            <a:pPr marL="339725" indent="-339725"/>
            <a:r>
              <a:rPr lang="en-US" sz="2600" dirty="0">
                <a:solidFill>
                  <a:schemeClr val="tx2">
                    <a:lumMod val="75000"/>
                  </a:schemeClr>
                </a:solidFill>
              </a:rPr>
              <a:t>Operating Agreements</a:t>
            </a:r>
          </a:p>
          <a:p>
            <a:pPr marL="339725" indent="-339725"/>
            <a:r>
              <a:rPr lang="en-US" sz="2600" dirty="0">
                <a:solidFill>
                  <a:schemeClr val="tx2">
                    <a:lumMod val="75000"/>
                  </a:schemeClr>
                </a:solidFill>
              </a:rPr>
              <a:t>Process Flow Diagrams (PFD) – showing the flow of production?</a:t>
            </a:r>
          </a:p>
          <a:p>
            <a:pPr marL="339725" indent="-339725"/>
            <a:r>
              <a:rPr lang="en-US" sz="2600" dirty="0">
                <a:solidFill>
                  <a:schemeClr val="tx2">
                    <a:lumMod val="75000"/>
                  </a:schemeClr>
                </a:solidFill>
              </a:rPr>
              <a:t>Commingling Approval Letters?</a:t>
            </a:r>
          </a:p>
          <a:p>
            <a:pPr marL="339725" indent="-339725"/>
            <a:r>
              <a:rPr lang="en-US" sz="2600" dirty="0">
                <a:solidFill>
                  <a:schemeClr val="tx2">
                    <a:lumMod val="75000"/>
                  </a:schemeClr>
                </a:solidFill>
              </a:rPr>
              <a:t>Deepwater/Royalty Relief?</a:t>
            </a:r>
          </a:p>
          <a:p>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13</a:t>
            </a:fld>
            <a:endParaRPr lang="en-US"/>
          </a:p>
        </p:txBody>
      </p:sp>
      <p:sp>
        <p:nvSpPr>
          <p:cNvPr id="6" name="TextBox 5">
            <a:extLst>
              <a:ext uri="{FF2B5EF4-FFF2-40B4-BE49-F238E27FC236}">
                <a16:creationId xmlns:a16="http://schemas.microsoft.com/office/drawing/2014/main" id="{425554A9-D8F2-4C08-9483-313DEC66A945}"/>
              </a:ext>
            </a:extLst>
          </p:cNvPr>
          <p:cNvSpPr txBox="1"/>
          <p:nvPr/>
        </p:nvSpPr>
        <p:spPr>
          <a:xfrm>
            <a:off x="10174913" y="6024829"/>
            <a:ext cx="2525485" cy="498320"/>
          </a:xfrm>
          <a:prstGeom prst="rect">
            <a:avLst/>
          </a:prstGeom>
        </p:spPr>
        <p:txBody>
          <a:bodyPr vert="horz" wrap="none" lIns="91440" tIns="45720" rIns="91440" bIns="45720" rtlCol="0" anchor="ctr">
            <a:normAutofit/>
          </a:bodyPr>
          <a:lstStyle/>
          <a:p>
            <a:pPr algn="l"/>
            <a:r>
              <a:rPr lang="en-US" sz="1400" dirty="0">
                <a:latin typeface="Arial" panose="020B0604020202020204" pitchFamily="34" charset="0"/>
                <a:cs typeface="Arial" panose="020B0604020202020204" pitchFamily="34" charset="0"/>
              </a:rPr>
              <a:t>* List is not all inclusive </a:t>
            </a:r>
          </a:p>
        </p:txBody>
      </p:sp>
    </p:spTree>
    <p:extLst>
      <p:ext uri="{BB962C8B-B14F-4D97-AF65-F5344CB8AC3E}">
        <p14:creationId xmlns:p14="http://schemas.microsoft.com/office/powerpoint/2010/main" val="3996948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sz="4000"/>
              <a:t>Volume Information (oil &amp; gas)*</a:t>
            </a: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504498" y="1490543"/>
            <a:ext cx="5492020" cy="4913563"/>
          </a:xfrm>
        </p:spPr>
        <p:txBody>
          <a:bodyPr vert="horz" lIns="91440" tIns="45720" rIns="91440" bIns="45720" rtlCol="0" anchor="t">
            <a:noAutofit/>
          </a:bodyPr>
          <a:lstStyle/>
          <a:p>
            <a:pPr marL="339725" indent="-339725"/>
            <a:r>
              <a:rPr lang="en-US" sz="2500" dirty="0">
                <a:solidFill>
                  <a:schemeClr val="tx2">
                    <a:lumMod val="75000"/>
                  </a:schemeClr>
                </a:solidFill>
              </a:rPr>
              <a:t>Facility/Royalty Measurement Point approved or allowed by BLM/BSEE</a:t>
            </a:r>
          </a:p>
          <a:p>
            <a:pPr marL="339725" indent="-339725"/>
            <a:r>
              <a:rPr lang="en-US" sz="2500" dirty="0">
                <a:solidFill>
                  <a:schemeClr val="tx2">
                    <a:lumMod val="75000"/>
                  </a:schemeClr>
                </a:solidFill>
                <a:latin typeface="Arial"/>
                <a:cs typeface="Arial"/>
              </a:rPr>
              <a:t>Type of measurement (LACT, tank gauging, electronic flow meter, buy back meters, </a:t>
            </a:r>
            <a:r>
              <a:rPr lang="en-US" sz="2500" dirty="0" err="1">
                <a:solidFill>
                  <a:schemeClr val="tx2">
                    <a:lumMod val="75000"/>
                  </a:schemeClr>
                </a:solidFill>
                <a:latin typeface="Arial"/>
                <a:cs typeface="Arial"/>
              </a:rPr>
              <a:t>etc</a:t>
            </a:r>
            <a:r>
              <a:rPr lang="en-US" sz="2500" dirty="0">
                <a:solidFill>
                  <a:schemeClr val="tx2">
                    <a:lumMod val="75000"/>
                  </a:schemeClr>
                </a:solidFill>
                <a:latin typeface="Arial"/>
                <a:cs typeface="Arial"/>
              </a:rPr>
              <a:t>)</a:t>
            </a:r>
          </a:p>
          <a:p>
            <a:pPr marL="339725" indent="-339725"/>
            <a:r>
              <a:rPr lang="en-US" sz="2500" dirty="0">
                <a:solidFill>
                  <a:schemeClr val="tx2">
                    <a:lumMod val="75000"/>
                  </a:schemeClr>
                </a:solidFill>
              </a:rPr>
              <a:t>Sales point (settlement point)</a:t>
            </a:r>
          </a:p>
          <a:p>
            <a:pPr marL="339725" indent="-339725"/>
            <a:r>
              <a:rPr lang="en-US" sz="2500" dirty="0">
                <a:solidFill>
                  <a:schemeClr val="tx2">
                    <a:lumMod val="75000"/>
                  </a:schemeClr>
                </a:solidFill>
              </a:rPr>
              <a:t>Volume measurement statements</a:t>
            </a:r>
          </a:p>
          <a:p>
            <a:pPr marL="339725" indent="-339725"/>
            <a:r>
              <a:rPr lang="en-US" sz="2500" dirty="0">
                <a:solidFill>
                  <a:schemeClr val="tx2">
                    <a:lumMod val="75000"/>
                  </a:schemeClr>
                </a:solidFill>
              </a:rPr>
              <a:t>Gas plant statements</a:t>
            </a:r>
          </a:p>
          <a:p>
            <a:pPr marL="339725" indent="-339725"/>
            <a:r>
              <a:rPr lang="en-US" sz="2500" dirty="0">
                <a:solidFill>
                  <a:schemeClr val="tx2">
                    <a:lumMod val="75000"/>
                  </a:schemeClr>
                </a:solidFill>
              </a:rPr>
              <a:t>Commingle approval letters</a:t>
            </a:r>
          </a:p>
          <a:p>
            <a:pPr marL="339725" indent="-339725"/>
            <a:r>
              <a:rPr lang="en-US" sz="2500" dirty="0">
                <a:solidFill>
                  <a:schemeClr val="tx2">
                    <a:lumMod val="75000"/>
                  </a:schemeClr>
                </a:solidFill>
              </a:rPr>
              <a:t>Off-Lease measurement approvals</a:t>
            </a:r>
          </a:p>
          <a:p>
            <a:pPr marL="339725" indent="-339725"/>
            <a:endParaRPr lang="en-US" sz="2000" dirty="0">
              <a:solidFill>
                <a:schemeClr val="tx2">
                  <a:lumMod val="75000"/>
                </a:schemeClr>
              </a:solidFill>
            </a:endParaRPr>
          </a:p>
          <a:p>
            <a:pPr marL="339725" indent="-339725"/>
            <a:endParaRPr lang="en-US" sz="20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490544"/>
            <a:ext cx="5959939" cy="4913564"/>
          </a:xfrm>
        </p:spPr>
        <p:txBody>
          <a:bodyPr>
            <a:noAutofit/>
          </a:bodyPr>
          <a:lstStyle/>
          <a:p>
            <a:pPr marL="339725" indent="-339725"/>
            <a:r>
              <a:rPr lang="en-US" sz="2500" dirty="0">
                <a:solidFill>
                  <a:schemeClr val="tx2">
                    <a:lumMod val="75000"/>
                  </a:schemeClr>
                </a:solidFill>
              </a:rPr>
              <a:t>Vented/flared gas &amp; determination if avoidable or unavoidable</a:t>
            </a:r>
          </a:p>
          <a:p>
            <a:pPr marL="339725" indent="-339725"/>
            <a:r>
              <a:rPr lang="en-US" sz="2500" dirty="0">
                <a:solidFill>
                  <a:schemeClr val="tx2">
                    <a:lumMod val="75000"/>
                  </a:schemeClr>
                </a:solidFill>
              </a:rPr>
              <a:t>Reporting on takes or entitlements</a:t>
            </a:r>
          </a:p>
          <a:p>
            <a:pPr marL="339725" indent="-339725"/>
            <a:r>
              <a:rPr lang="en-US" sz="2500" dirty="0">
                <a:solidFill>
                  <a:schemeClr val="tx2">
                    <a:lumMod val="75000"/>
                  </a:schemeClr>
                </a:solidFill>
                <a:effectLst/>
                <a:ea typeface="Times New Roman" panose="02020603050405020304" pitchFamily="18" charset="0"/>
              </a:rPr>
              <a:t>Frequency of meter calibration &amp; </a:t>
            </a:r>
            <a:r>
              <a:rPr lang="en-US" sz="2500" dirty="0">
                <a:solidFill>
                  <a:schemeClr val="tx2">
                    <a:lumMod val="75000"/>
                  </a:schemeClr>
                </a:solidFill>
                <a:ea typeface="Times New Roman" panose="02020603050405020304" pitchFamily="18" charset="0"/>
              </a:rPr>
              <a:t>results</a:t>
            </a:r>
          </a:p>
          <a:p>
            <a:pPr marL="339725" indent="-339725"/>
            <a:r>
              <a:rPr lang="en-US" sz="2500" dirty="0">
                <a:solidFill>
                  <a:schemeClr val="tx2">
                    <a:lumMod val="75000"/>
                  </a:schemeClr>
                </a:solidFill>
              </a:rPr>
              <a:t>Gas stream analysis &amp; gas quality</a:t>
            </a:r>
          </a:p>
          <a:p>
            <a:pPr marL="339725" indent="-339725"/>
            <a:r>
              <a:rPr lang="en-US" sz="2500" dirty="0">
                <a:solidFill>
                  <a:schemeClr val="tx2">
                    <a:lumMod val="75000"/>
                  </a:schemeClr>
                </a:solidFill>
              </a:rPr>
              <a:t>Btu (Pressure Base &amp; Wet or Dry)</a:t>
            </a:r>
          </a:p>
          <a:p>
            <a:pPr marL="339725" indent="-339725"/>
            <a:r>
              <a:rPr lang="en-US" sz="2500" dirty="0">
                <a:solidFill>
                  <a:schemeClr val="tx2">
                    <a:lumMod val="75000"/>
                  </a:schemeClr>
                </a:solidFill>
                <a:effectLst/>
                <a:ea typeface="Times New Roman" panose="02020603050405020304" pitchFamily="18" charset="0"/>
              </a:rPr>
              <a:t>Lease use or returned to lease</a:t>
            </a:r>
          </a:p>
          <a:p>
            <a:pPr marL="339725" indent="-339725"/>
            <a:r>
              <a:rPr lang="en-US" sz="2500" dirty="0">
                <a:solidFill>
                  <a:schemeClr val="tx2">
                    <a:lumMod val="75000"/>
                  </a:schemeClr>
                </a:solidFill>
                <a:effectLst/>
                <a:ea typeface="Times New Roman" panose="02020603050405020304" pitchFamily="18" charset="0"/>
              </a:rPr>
              <a:t>Field fuel &amp; Plant fuel </a:t>
            </a:r>
          </a:p>
          <a:p>
            <a:pPr marL="339725" indent="-339725"/>
            <a:r>
              <a:rPr lang="en-US" sz="2500" dirty="0">
                <a:solidFill>
                  <a:schemeClr val="tx2">
                    <a:lumMod val="75000"/>
                  </a:schemeClr>
                </a:solidFill>
                <a:effectLst/>
                <a:ea typeface="Times New Roman" panose="02020603050405020304" pitchFamily="18" charset="0"/>
              </a:rPr>
              <a:t>Shrinkage/Loss</a:t>
            </a:r>
          </a:p>
          <a:p>
            <a:pPr marL="339725" indent="-339725"/>
            <a:r>
              <a:rPr lang="en-US" sz="2500" dirty="0">
                <a:solidFill>
                  <a:schemeClr val="tx2">
                    <a:lumMod val="75000"/>
                  </a:schemeClr>
                </a:solidFill>
              </a:rPr>
              <a:t>Flash gas</a:t>
            </a:r>
          </a:p>
        </p:txBody>
      </p:sp>
      <p:sp>
        <p:nvSpPr>
          <p:cNvPr id="10" name="TextBox 9">
            <a:extLst>
              <a:ext uri="{FF2B5EF4-FFF2-40B4-BE49-F238E27FC236}">
                <a16:creationId xmlns:a16="http://schemas.microsoft.com/office/drawing/2014/main" id="{71C0C9E7-56FA-409D-B32D-399E546F157A}"/>
              </a:ext>
            </a:extLst>
          </p:cNvPr>
          <p:cNvSpPr txBox="1"/>
          <p:nvPr/>
        </p:nvSpPr>
        <p:spPr>
          <a:xfrm>
            <a:off x="10174913" y="6024829"/>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14</a:t>
            </a:fld>
            <a:endParaRPr lang="en-US"/>
          </a:p>
        </p:txBody>
      </p:sp>
    </p:spTree>
    <p:extLst>
      <p:ext uri="{BB962C8B-B14F-4D97-AF65-F5344CB8AC3E}">
        <p14:creationId xmlns:p14="http://schemas.microsoft.com/office/powerpoint/2010/main" val="30603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a:t>Value Information </a:t>
            </a:r>
            <a:r>
              <a:rPr lang="en-US" sz="4400"/>
              <a:t>(oil &amp; gas)*</a:t>
            </a:r>
            <a:endParaRPr lang="en-US"/>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443556"/>
            <a:ext cx="5386917" cy="4754067"/>
          </a:xfrm>
        </p:spPr>
        <p:txBody>
          <a:bodyPr vert="horz" lIns="91440" tIns="45720" rIns="91440" bIns="45720" rtlCol="0" anchor="t">
            <a:noAutofit/>
          </a:bodyPr>
          <a:lstStyle/>
          <a:p>
            <a:pPr marL="339725" indent="-339725"/>
            <a:r>
              <a:rPr lang="en-US" sz="2600" dirty="0">
                <a:solidFill>
                  <a:schemeClr val="tx2">
                    <a:lumMod val="75000"/>
                  </a:schemeClr>
                </a:solidFill>
              </a:rPr>
              <a:t>Executed Sales/Purchase contracts &amp; all amendments</a:t>
            </a:r>
          </a:p>
          <a:p>
            <a:pPr marL="739775" lvl="1" indent="-339725"/>
            <a:r>
              <a:rPr lang="en-US" dirty="0">
                <a:solidFill>
                  <a:schemeClr val="tx2">
                    <a:lumMod val="75000"/>
                  </a:schemeClr>
                </a:solidFill>
                <a:latin typeface="Arial"/>
                <a:cs typeface="Arial"/>
              </a:rPr>
              <a:t>Indicate Arm’s-Length or Non-Arm’s-Length</a:t>
            </a:r>
            <a:endParaRPr lang="en-US" dirty="0">
              <a:solidFill>
                <a:schemeClr val="tx2">
                  <a:lumMod val="75000"/>
                </a:schemeClr>
              </a:solidFill>
            </a:endParaRPr>
          </a:p>
          <a:p>
            <a:pPr marL="339725" indent="-339725"/>
            <a:r>
              <a:rPr lang="en-US" sz="2600" dirty="0">
                <a:solidFill>
                  <a:schemeClr val="tx2">
                    <a:lumMod val="75000"/>
                  </a:schemeClr>
                </a:solidFill>
                <a:effectLst/>
                <a:ea typeface="Times New Roman" panose="02020603050405020304" pitchFamily="18" charset="0"/>
              </a:rPr>
              <a:t>Quality Bank or Gravity Bank Adjustments</a:t>
            </a:r>
          </a:p>
          <a:p>
            <a:pPr marL="339725" indent="-339725"/>
            <a:r>
              <a:rPr lang="en-US" sz="2600" dirty="0">
                <a:solidFill>
                  <a:schemeClr val="tx2">
                    <a:lumMod val="75000"/>
                  </a:schemeClr>
                </a:solidFill>
              </a:rPr>
              <a:t>Purchase Statements/Settlement Statements</a:t>
            </a:r>
          </a:p>
          <a:p>
            <a:pPr marL="339725" indent="-339725"/>
            <a:r>
              <a:rPr lang="en-US" sz="2600" dirty="0">
                <a:solidFill>
                  <a:schemeClr val="tx2">
                    <a:lumMod val="75000"/>
                  </a:schemeClr>
                </a:solidFill>
              </a:rPr>
              <a:t>Executed valuation agreements</a:t>
            </a:r>
          </a:p>
          <a:p>
            <a:pPr marL="339725" indent="-339725"/>
            <a:endParaRPr lang="en-US" sz="2000" dirty="0">
              <a:solidFill>
                <a:schemeClr val="tx2">
                  <a:lumMod val="75000"/>
                </a:schemeClr>
              </a:solidFill>
            </a:endParaRPr>
          </a:p>
          <a:p>
            <a:pPr marL="339725" indent="-339725"/>
            <a:endParaRPr lang="en-US" sz="20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480305"/>
            <a:ext cx="5389033" cy="4373042"/>
          </a:xfrm>
        </p:spPr>
        <p:txBody>
          <a:bodyPr>
            <a:normAutofit/>
          </a:bodyPr>
          <a:lstStyle/>
          <a:p>
            <a:pPr marL="339725" indent="-339725"/>
            <a:r>
              <a:rPr lang="en-US" sz="2600" dirty="0">
                <a:solidFill>
                  <a:schemeClr val="tx2">
                    <a:lumMod val="75000"/>
                  </a:schemeClr>
                </a:solidFill>
                <a:effectLst/>
                <a:ea typeface="Times New Roman" panose="02020603050405020304" pitchFamily="18" charset="0"/>
              </a:rPr>
              <a:t>Components of price &amp; supporting information (postings, etc.)</a:t>
            </a:r>
          </a:p>
          <a:p>
            <a:pPr marL="339725" indent="-339725"/>
            <a:r>
              <a:rPr lang="en-US" sz="2600" dirty="0">
                <a:solidFill>
                  <a:schemeClr val="tx2">
                    <a:lumMod val="75000"/>
                  </a:schemeClr>
                </a:solidFill>
                <a:effectLst/>
                <a:ea typeface="Times New Roman" panose="02020603050405020304" pitchFamily="18" charset="0"/>
              </a:rPr>
              <a:t>Methodology used to calculate </a:t>
            </a:r>
            <a:r>
              <a:rPr lang="en-US" sz="2600" dirty="0">
                <a:solidFill>
                  <a:schemeClr val="tx2">
                    <a:lumMod val="75000"/>
                  </a:schemeClr>
                </a:solidFill>
                <a:ea typeface="Times New Roman" panose="02020603050405020304" pitchFamily="18" charset="0"/>
              </a:rPr>
              <a:t>p</a:t>
            </a:r>
            <a:r>
              <a:rPr lang="en-US" sz="2600" dirty="0">
                <a:solidFill>
                  <a:schemeClr val="tx2">
                    <a:lumMod val="75000"/>
                  </a:schemeClr>
                </a:solidFill>
                <a:effectLst/>
                <a:ea typeface="Times New Roman" panose="02020603050405020304" pitchFamily="18" charset="0"/>
              </a:rPr>
              <a:t>rice </a:t>
            </a:r>
          </a:p>
          <a:p>
            <a:pPr marL="339725" indent="-339725"/>
            <a:r>
              <a:rPr lang="en-US" sz="2600" dirty="0">
                <a:solidFill>
                  <a:schemeClr val="tx2">
                    <a:lumMod val="75000"/>
                  </a:schemeClr>
                </a:solidFill>
                <a:effectLst/>
                <a:ea typeface="Times New Roman" panose="02020603050405020304" pitchFamily="18" charset="0"/>
              </a:rPr>
              <a:t>Safety Net </a:t>
            </a:r>
            <a:r>
              <a:rPr lang="en-US" sz="2600" dirty="0">
                <a:solidFill>
                  <a:schemeClr val="tx2">
                    <a:lumMod val="75000"/>
                  </a:schemeClr>
                </a:solidFill>
                <a:ea typeface="Times New Roman" panose="02020603050405020304" pitchFamily="18" charset="0"/>
              </a:rPr>
              <a:t>calculations and support </a:t>
            </a:r>
            <a:r>
              <a:rPr lang="en-US" sz="2600" dirty="0">
                <a:solidFill>
                  <a:schemeClr val="tx2">
                    <a:lumMod val="75000"/>
                  </a:schemeClr>
                </a:solidFill>
                <a:effectLst/>
                <a:ea typeface="Times New Roman" panose="02020603050405020304" pitchFamily="18" charset="0"/>
              </a:rPr>
              <a:t>(Indian Only)</a:t>
            </a:r>
            <a:endParaRPr lang="en-US" sz="2600" dirty="0">
              <a:solidFill>
                <a:schemeClr val="tx2">
                  <a:lumMod val="75000"/>
                </a:schemeClr>
              </a:solidFill>
            </a:endParaRP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15</a:t>
            </a:fld>
            <a:endParaRPr lang="en-US"/>
          </a:p>
        </p:txBody>
      </p:sp>
      <p:sp>
        <p:nvSpPr>
          <p:cNvPr id="10" name="TextBox 9">
            <a:extLst>
              <a:ext uri="{FF2B5EF4-FFF2-40B4-BE49-F238E27FC236}">
                <a16:creationId xmlns:a16="http://schemas.microsoft.com/office/drawing/2014/main" id="{B840A417-9FA6-4CF3-AA70-5FAA5DEC2067}"/>
              </a:ext>
            </a:extLst>
          </p:cNvPr>
          <p:cNvSpPr txBox="1"/>
          <p:nvPr/>
        </p:nvSpPr>
        <p:spPr>
          <a:xfrm>
            <a:off x="10185424" y="6038252"/>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Tree>
    <p:extLst>
      <p:ext uri="{BB962C8B-B14F-4D97-AF65-F5344CB8AC3E}">
        <p14:creationId xmlns:p14="http://schemas.microsoft.com/office/powerpoint/2010/main" val="293228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dirty="0"/>
              <a:t>Processing Information </a:t>
            </a:r>
            <a:r>
              <a:rPr lang="en-US" sz="4400" dirty="0"/>
              <a:t>(oil &amp; gas)*</a:t>
            </a:r>
            <a:r>
              <a:rPr lang="en-US" sz="800" dirty="0"/>
              <a:t>1</a:t>
            </a:r>
            <a:endParaRPr lang="en-US" dirty="0"/>
          </a:p>
        </p:txBody>
      </p:sp>
      <p:sp>
        <p:nvSpPr>
          <p:cNvPr id="11" name="TextBox 10">
            <a:extLst>
              <a:ext uri="{FF2B5EF4-FFF2-40B4-BE49-F238E27FC236}">
                <a16:creationId xmlns:a16="http://schemas.microsoft.com/office/drawing/2014/main" id="{70DFA82D-EA8B-41E5-8077-2B264ABB528F}"/>
              </a:ext>
            </a:extLst>
          </p:cNvPr>
          <p:cNvSpPr txBox="1"/>
          <p:nvPr/>
        </p:nvSpPr>
        <p:spPr>
          <a:xfrm>
            <a:off x="607484" y="1253719"/>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721386"/>
            <a:ext cx="5486400" cy="4377013"/>
          </a:xfrm>
        </p:spPr>
        <p:txBody>
          <a:bodyPr vert="horz" lIns="91440" tIns="45720" rIns="91440" bIns="45720" rtlCol="0" anchor="t">
            <a:noAutofit/>
          </a:bodyPr>
          <a:lstStyle/>
          <a:p>
            <a:pPr marL="339725" indent="-339725"/>
            <a:r>
              <a:rPr lang="en-US" sz="2500" dirty="0">
                <a:solidFill>
                  <a:schemeClr val="tx2">
                    <a:lumMod val="75000"/>
                  </a:schemeClr>
                </a:solidFill>
                <a:effectLst/>
                <a:latin typeface="Arial"/>
                <a:ea typeface="Times New Roman" panose="02020603050405020304" pitchFamily="18" charset="0"/>
                <a:cs typeface="Arial"/>
              </a:rPr>
              <a:t>Documentation of when plant operations began and owner name(s) and percentage(s) interest for review period</a:t>
            </a:r>
            <a:endParaRPr lang="en-US" sz="2500" dirty="0">
              <a:solidFill>
                <a:schemeClr val="tx2">
                  <a:lumMod val="75000"/>
                </a:schemeClr>
              </a:solidFill>
              <a:latin typeface="Arial"/>
              <a:cs typeface="Arial"/>
            </a:endParaRPr>
          </a:p>
          <a:p>
            <a:pPr marL="339725" indent="-339725"/>
            <a:r>
              <a:rPr lang="en-US" sz="2500" dirty="0">
                <a:solidFill>
                  <a:schemeClr val="tx2">
                    <a:lumMod val="75000"/>
                  </a:schemeClr>
                </a:solidFill>
              </a:rPr>
              <a:t>Executed processing contracts &amp; all amendments</a:t>
            </a:r>
          </a:p>
          <a:p>
            <a:pPr marL="739775" lvl="1" indent="-339725"/>
            <a:r>
              <a:rPr lang="en-US" dirty="0">
                <a:solidFill>
                  <a:schemeClr val="tx2">
                    <a:lumMod val="75000"/>
                  </a:schemeClr>
                </a:solidFill>
                <a:latin typeface="Arial"/>
                <a:cs typeface="Arial"/>
              </a:rPr>
              <a:t>Indicate Arm’s-Length or Non-Arm’s-Length</a:t>
            </a:r>
            <a:endParaRPr lang="en-US" dirty="0">
              <a:solidFill>
                <a:schemeClr val="tx2">
                  <a:lumMod val="75000"/>
                </a:schemeClr>
              </a:solidFill>
            </a:endParaRPr>
          </a:p>
          <a:p>
            <a:pPr marL="339725" indent="-339725"/>
            <a:r>
              <a:rPr lang="en-US" sz="2500" dirty="0">
                <a:solidFill>
                  <a:schemeClr val="tx2">
                    <a:lumMod val="75000"/>
                  </a:schemeClr>
                </a:solidFill>
                <a:effectLst/>
                <a:ea typeface="Times New Roman" panose="02020603050405020304" pitchFamily="18" charset="0"/>
              </a:rPr>
              <a:t>Components of processing &amp; supporting information</a:t>
            </a:r>
          </a:p>
          <a:p>
            <a:pPr marL="339725" indent="-339725"/>
            <a:endParaRPr lang="en-US" dirty="0">
              <a:solidFill>
                <a:schemeClr val="tx2">
                  <a:lumMod val="75000"/>
                </a:schemeClr>
              </a:solidFill>
              <a:effectLst/>
              <a:ea typeface="Times New Roman" panose="02020603050405020304" pitchFamily="18" charset="0"/>
            </a:endParaRPr>
          </a:p>
          <a:p>
            <a:pPr marL="339725" indent="-339725"/>
            <a:endParaRPr lang="en-US" dirty="0">
              <a:solidFill>
                <a:schemeClr val="tx2">
                  <a:lumMod val="75000"/>
                </a:schemeClr>
              </a:solidFill>
            </a:endParaRPr>
          </a:p>
          <a:p>
            <a:pPr marL="739775" lvl="1" indent="-339725"/>
            <a:endParaRPr lang="en-US" sz="2400" dirty="0">
              <a:solidFill>
                <a:schemeClr val="tx2">
                  <a:lumMod val="75000"/>
                </a:schemeClr>
              </a:solidFill>
            </a:endParaRPr>
          </a:p>
          <a:p>
            <a:pPr marL="339725" indent="-339725"/>
            <a:endParaRPr lang="en-US" dirty="0">
              <a:solidFill>
                <a:schemeClr val="tx2">
                  <a:lumMod val="75000"/>
                </a:schemeClr>
              </a:solidFill>
            </a:endParaRPr>
          </a:p>
          <a:p>
            <a:pPr marL="339725" indent="-339725"/>
            <a:endParaRPr lang="en-US"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726495"/>
            <a:ext cx="5389033" cy="4577528"/>
          </a:xfrm>
        </p:spPr>
        <p:txBody>
          <a:bodyPr>
            <a:normAutofit lnSpcReduction="10000"/>
          </a:bodyPr>
          <a:lstStyle/>
          <a:p>
            <a:pPr marL="339725" indent="-339725"/>
            <a:r>
              <a:rPr lang="en-US" sz="2500" dirty="0">
                <a:solidFill>
                  <a:schemeClr val="tx2">
                    <a:lumMod val="75000"/>
                  </a:schemeClr>
                </a:solidFill>
                <a:effectLst/>
                <a:ea typeface="Times New Roman" panose="02020603050405020304" pitchFamily="18" charset="0"/>
              </a:rPr>
              <a:t>Methodology used to calculate </a:t>
            </a:r>
            <a:r>
              <a:rPr lang="en-US" sz="2500" dirty="0">
                <a:solidFill>
                  <a:schemeClr val="tx2">
                    <a:lumMod val="75000"/>
                  </a:schemeClr>
                </a:solidFill>
                <a:ea typeface="Times New Roman" panose="02020603050405020304" pitchFamily="18" charset="0"/>
              </a:rPr>
              <a:t>allowance</a:t>
            </a:r>
            <a:r>
              <a:rPr lang="en-US" sz="2500" dirty="0">
                <a:solidFill>
                  <a:schemeClr val="tx2">
                    <a:lumMod val="75000"/>
                  </a:schemeClr>
                </a:solidFill>
                <a:effectLst/>
                <a:ea typeface="Times New Roman" panose="02020603050405020304" pitchFamily="18" charset="0"/>
              </a:rPr>
              <a:t> </a:t>
            </a:r>
          </a:p>
          <a:p>
            <a:pPr marL="339725" indent="-339725"/>
            <a:r>
              <a:rPr lang="en-US" sz="2500" dirty="0">
                <a:solidFill>
                  <a:schemeClr val="tx2">
                    <a:lumMod val="75000"/>
                  </a:schemeClr>
                </a:solidFill>
                <a:ea typeface="Times New Roman" panose="02020603050405020304" pitchFamily="18" charset="0"/>
              </a:rPr>
              <a:t>Plant Statement</a:t>
            </a:r>
          </a:p>
          <a:p>
            <a:pPr marL="339725" indent="-339725"/>
            <a:r>
              <a:rPr lang="en-US" sz="2500" dirty="0">
                <a:solidFill>
                  <a:schemeClr val="tx2">
                    <a:lumMod val="75000"/>
                  </a:schemeClr>
                </a:solidFill>
                <a:effectLst/>
                <a:ea typeface="Times New Roman" panose="02020603050405020304" pitchFamily="18" charset="0"/>
              </a:rPr>
              <a:t>Plant ownership</a:t>
            </a:r>
          </a:p>
          <a:p>
            <a:pPr marL="339725" indent="-339725"/>
            <a:r>
              <a:rPr lang="en-US" sz="2500" dirty="0">
                <a:solidFill>
                  <a:schemeClr val="tx2">
                    <a:lumMod val="75000"/>
                  </a:schemeClr>
                </a:solidFill>
                <a:effectLst/>
                <a:ea typeface="Times New Roman" panose="02020603050405020304" pitchFamily="18" charset="0"/>
              </a:rPr>
              <a:t>Processing invoices</a:t>
            </a:r>
          </a:p>
          <a:p>
            <a:pPr marL="339725" indent="-339725"/>
            <a:r>
              <a:rPr lang="en-US" sz="2500" dirty="0">
                <a:solidFill>
                  <a:schemeClr val="tx2">
                    <a:lumMod val="75000"/>
                  </a:schemeClr>
                </a:solidFill>
                <a:effectLst/>
                <a:ea typeface="Times New Roman" panose="02020603050405020304" pitchFamily="18" charset="0"/>
              </a:rPr>
              <a:t>Unbundling methodology</a:t>
            </a:r>
          </a:p>
          <a:p>
            <a:pPr marL="339725" indent="-339725"/>
            <a:r>
              <a:rPr lang="en-US" sz="2500" dirty="0">
                <a:solidFill>
                  <a:schemeClr val="tx2">
                    <a:lumMod val="75000"/>
                  </a:schemeClr>
                </a:solidFill>
              </a:rPr>
              <a:t>Marketable condition requirements (pressure, H2O, CO2, H2S at tailgate of plant)</a:t>
            </a:r>
          </a:p>
          <a:p>
            <a:pPr marL="339725" indent="-339725"/>
            <a:r>
              <a:rPr lang="en-US" sz="2500" dirty="0">
                <a:solidFill>
                  <a:schemeClr val="tx2">
                    <a:lumMod val="75000"/>
                  </a:schemeClr>
                </a:solidFill>
                <a:ea typeface="Times New Roman" panose="02020603050405020304" pitchFamily="18" charset="0"/>
              </a:rPr>
              <a:t>Fractionation fees</a:t>
            </a:r>
          </a:p>
          <a:p>
            <a:pPr marL="339725" indent="-339725"/>
            <a:r>
              <a:rPr lang="en-US" sz="2500" dirty="0">
                <a:solidFill>
                  <a:schemeClr val="tx2">
                    <a:lumMod val="75000"/>
                  </a:schemeClr>
                </a:solidFill>
                <a:effectLst/>
                <a:ea typeface="Times New Roman" panose="02020603050405020304" pitchFamily="18" charset="0"/>
              </a:rPr>
              <a:t>Plant Losses and gains</a:t>
            </a:r>
            <a:endParaRPr lang="en-US" sz="2500" dirty="0">
              <a:solidFill>
                <a:srgbClr val="FF0000"/>
              </a:solidFill>
              <a:effectLst/>
              <a:ea typeface="Times New Roman" panose="02020603050405020304" pitchFamily="18" charset="0"/>
            </a:endParaRPr>
          </a:p>
          <a:p>
            <a:pPr marL="339725" indent="-339725"/>
            <a:endParaRPr lang="en-US" dirty="0">
              <a:solidFill>
                <a:schemeClr val="tx2">
                  <a:lumMod val="75000"/>
                </a:schemeClr>
              </a:solidFill>
            </a:endParaRPr>
          </a:p>
          <a:p>
            <a:pPr marL="739775" lvl="1" indent="-339725"/>
            <a:endParaRPr lang="en-US" sz="2400" dirty="0">
              <a:solidFill>
                <a:schemeClr val="tx2">
                  <a:lumMod val="75000"/>
                </a:schemeClr>
              </a:solidFill>
            </a:endParaRPr>
          </a:p>
          <a:p>
            <a:pPr marL="339725" indent="-339725"/>
            <a:endParaRPr lang="en-US" dirty="0">
              <a:solidFill>
                <a:schemeClr val="tx2">
                  <a:lumMod val="75000"/>
                </a:schemeClr>
              </a:solidFil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164404" y="6055218"/>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16</a:t>
            </a:fld>
            <a:endParaRPr lang="en-US"/>
          </a:p>
        </p:txBody>
      </p:sp>
    </p:spTree>
    <p:extLst>
      <p:ext uri="{BB962C8B-B14F-4D97-AF65-F5344CB8AC3E}">
        <p14:creationId xmlns:p14="http://schemas.microsoft.com/office/powerpoint/2010/main" val="859785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dirty="0"/>
              <a:t>Processing Information </a:t>
            </a:r>
            <a:r>
              <a:rPr lang="en-US" sz="4400" dirty="0"/>
              <a:t>(oil &amp; gas)*</a:t>
            </a:r>
            <a:r>
              <a:rPr lang="en-US" sz="800" dirty="0"/>
              <a:t>2</a:t>
            </a:r>
            <a:endParaRPr lang="en-US" dirty="0"/>
          </a:p>
        </p:txBody>
      </p:sp>
      <p:sp>
        <p:nvSpPr>
          <p:cNvPr id="11" name="TextBox 10">
            <a:extLst>
              <a:ext uri="{FF2B5EF4-FFF2-40B4-BE49-F238E27FC236}">
                <a16:creationId xmlns:a16="http://schemas.microsoft.com/office/drawing/2014/main" id="{70DFA82D-EA8B-41E5-8077-2B264ABB528F}"/>
              </a:ext>
            </a:extLst>
          </p:cNvPr>
          <p:cNvSpPr txBox="1"/>
          <p:nvPr/>
        </p:nvSpPr>
        <p:spPr>
          <a:xfrm>
            <a:off x="607484" y="1298323"/>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Non-Arm's-Length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777784"/>
            <a:ext cx="5386917" cy="4310106"/>
          </a:xfrm>
        </p:spPr>
        <p:txBody>
          <a:bodyPr vert="horz" lIns="91440" tIns="45720" rIns="91440" bIns="45720" rtlCol="0" anchor="t">
            <a:noAutofit/>
          </a:bodyPr>
          <a:lstStyle/>
          <a:p>
            <a:pPr marL="234950" indent="-228600">
              <a:spcBef>
                <a:spcPts val="0"/>
              </a:spcBef>
            </a:pPr>
            <a:r>
              <a:rPr lang="en-US" sz="2300" dirty="0">
                <a:solidFill>
                  <a:schemeClr val="tx2">
                    <a:lumMod val="75000"/>
                  </a:schemeClr>
                </a:solidFill>
                <a:effectLst/>
                <a:ea typeface="Times New Roman" panose="02020603050405020304" pitchFamily="18" charset="0"/>
              </a:rPr>
              <a:t>Total throughput </a:t>
            </a:r>
          </a:p>
          <a:p>
            <a:pPr marL="234950" marR="0" indent="-228600">
              <a:spcBef>
                <a:spcPts val="0"/>
              </a:spcBef>
              <a:spcAft>
                <a:spcPts val="0"/>
              </a:spcAft>
            </a:pPr>
            <a:r>
              <a:rPr lang="en-US" sz="2300" dirty="0">
                <a:solidFill>
                  <a:schemeClr val="tx2">
                    <a:lumMod val="75000"/>
                  </a:schemeClr>
                </a:solidFill>
                <a:effectLst/>
                <a:ea typeface="Times New Roman" panose="02020603050405020304" pitchFamily="18" charset="0"/>
              </a:rPr>
              <a:t>Capital costs </a:t>
            </a:r>
          </a:p>
          <a:p>
            <a:pPr marL="234950" marR="0" indent="-228600">
              <a:spcBef>
                <a:spcPts val="0"/>
              </a:spcBef>
              <a:spcAft>
                <a:spcPts val="0"/>
              </a:spcAft>
            </a:pPr>
            <a:r>
              <a:rPr lang="en-US" sz="2300" dirty="0">
                <a:solidFill>
                  <a:schemeClr val="tx2">
                    <a:lumMod val="75000"/>
                  </a:schemeClr>
                </a:solidFill>
                <a:effectLst/>
                <a:ea typeface="Times New Roman" panose="02020603050405020304" pitchFamily="18" charset="0"/>
              </a:rPr>
              <a:t>Depreciable fixed assets including delivery and installation costs</a:t>
            </a:r>
          </a:p>
          <a:p>
            <a:pPr marL="234950" marR="0" indent="-228600">
              <a:spcBef>
                <a:spcPts val="0"/>
              </a:spcBef>
              <a:spcAft>
                <a:spcPts val="0"/>
              </a:spcAft>
            </a:pPr>
            <a:r>
              <a:rPr lang="en-US" sz="2300" dirty="0">
                <a:solidFill>
                  <a:schemeClr val="tx2">
                    <a:lumMod val="75000"/>
                  </a:schemeClr>
                </a:solidFill>
                <a:effectLst/>
                <a:ea typeface="Times New Roman" panose="02020603050405020304" pitchFamily="18" charset="0"/>
              </a:rPr>
              <a:t>Processing allowance calculation method </a:t>
            </a:r>
          </a:p>
          <a:p>
            <a:pPr marL="635000" lvl="1" indent="-228600">
              <a:spcBef>
                <a:spcPts val="0"/>
              </a:spcBef>
            </a:pPr>
            <a:r>
              <a:rPr lang="en-US" dirty="0">
                <a:solidFill>
                  <a:schemeClr val="tx2">
                    <a:lumMod val="75000"/>
                  </a:schemeClr>
                </a:solidFill>
                <a:effectLst/>
                <a:ea typeface="Times New Roman" panose="02020603050405020304" pitchFamily="18" charset="0"/>
              </a:rPr>
              <a:t>Depreciation or return on depreciable capital investment</a:t>
            </a:r>
          </a:p>
          <a:p>
            <a:pPr marL="229870" indent="-229870"/>
            <a:r>
              <a:rPr lang="en-US" sz="2300" dirty="0">
                <a:solidFill>
                  <a:schemeClr val="tx2">
                    <a:lumMod val="75000"/>
                  </a:schemeClr>
                </a:solidFill>
                <a:latin typeface="Arial"/>
                <a:ea typeface="Times New Roman" panose="02020603050405020304" pitchFamily="18" charset="0"/>
                <a:cs typeface="Arial"/>
              </a:rPr>
              <a:t>B</a:t>
            </a:r>
            <a:r>
              <a:rPr lang="en-US" sz="2300" dirty="0">
                <a:solidFill>
                  <a:schemeClr val="tx2">
                    <a:lumMod val="75000"/>
                  </a:schemeClr>
                </a:solidFill>
                <a:effectLst/>
                <a:latin typeface="Arial"/>
                <a:ea typeface="Times New Roman" panose="02020603050405020304" pitchFamily="18" charset="0"/>
                <a:cs typeface="Arial"/>
              </a:rPr>
              <a:t>reakdown of operating expenses, such as costs for supervision &amp; engineering, operations labor, fuel, utilities, </a:t>
            </a:r>
            <a:r>
              <a:rPr lang="en-US" sz="2300" dirty="0">
                <a:solidFill>
                  <a:schemeClr val="tx2">
                    <a:lumMod val="75000"/>
                  </a:schemeClr>
                </a:solidFill>
                <a:latin typeface="Arial"/>
                <a:ea typeface="Times New Roman" panose="02020603050405020304" pitchFamily="18" charset="0"/>
                <a:cs typeface="Arial"/>
              </a:rPr>
              <a:t>&amp; </a:t>
            </a:r>
            <a:r>
              <a:rPr lang="en-US" sz="2300" dirty="0">
                <a:solidFill>
                  <a:schemeClr val="tx2">
                    <a:lumMod val="75000"/>
                  </a:schemeClr>
                </a:solidFill>
                <a:effectLst/>
                <a:latin typeface="Arial"/>
                <a:ea typeface="Times New Roman" panose="02020603050405020304" pitchFamily="18" charset="0"/>
                <a:cs typeface="Arial"/>
              </a:rPr>
              <a:t>materials</a:t>
            </a:r>
            <a:endParaRPr lang="en-US" sz="2300" dirty="0">
              <a:solidFill>
                <a:schemeClr val="tx2">
                  <a:lumMod val="75000"/>
                </a:schemeClr>
              </a:solidFill>
              <a:latin typeface="Arial"/>
              <a:cs typeface="Arial"/>
            </a:endParaRPr>
          </a:p>
          <a:p>
            <a:pPr marL="339725" indent="-339725"/>
            <a:endParaRPr lang="en-US" sz="20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7" y="1781667"/>
            <a:ext cx="5959939" cy="4751992"/>
          </a:xfrm>
        </p:spPr>
        <p:txBody>
          <a:bodyPr>
            <a:noAutofit/>
          </a:bodyPr>
          <a:lstStyle/>
          <a:p>
            <a:pPr marL="234950" indent="-234950">
              <a:spcBef>
                <a:spcPts val="0"/>
              </a:spcBef>
            </a:pPr>
            <a:r>
              <a:rPr lang="en-US" sz="2300" dirty="0">
                <a:solidFill>
                  <a:schemeClr val="tx2">
                    <a:lumMod val="75000"/>
                  </a:schemeClr>
                </a:solidFill>
                <a:effectLst/>
                <a:ea typeface="Times New Roman" panose="02020603050405020304" pitchFamily="18" charset="0"/>
              </a:rPr>
              <a:t>Breakdown &amp; explanation of overhead expenses by category directly attributable and allocable to the operation of the system</a:t>
            </a:r>
            <a:endParaRPr lang="en-US" sz="2300" dirty="0">
              <a:solidFill>
                <a:schemeClr val="tx2">
                  <a:lumMod val="75000"/>
                </a:schemeClr>
              </a:solidFill>
              <a:ea typeface="Times New Roman" panose="02020603050405020304" pitchFamily="18" charset="0"/>
            </a:endParaRPr>
          </a:p>
          <a:p>
            <a:pPr marL="234950" indent="-234950">
              <a:spcBef>
                <a:spcPts val="0"/>
              </a:spcBef>
            </a:pPr>
            <a:r>
              <a:rPr lang="en-US" sz="2300" dirty="0">
                <a:solidFill>
                  <a:schemeClr val="tx2">
                    <a:lumMod val="75000"/>
                  </a:schemeClr>
                </a:solidFill>
                <a:effectLst/>
                <a:ea typeface="Times New Roman" panose="02020603050405020304" pitchFamily="18" charset="0"/>
              </a:rPr>
              <a:t>Method of depreciation that used: </a:t>
            </a:r>
          </a:p>
          <a:p>
            <a:pPr marL="635000" lvl="1" indent="-234950">
              <a:spcBef>
                <a:spcPts val="0"/>
              </a:spcBef>
            </a:pPr>
            <a:r>
              <a:rPr lang="en-US" dirty="0">
                <a:solidFill>
                  <a:schemeClr val="tx2">
                    <a:lumMod val="75000"/>
                  </a:schemeClr>
                </a:solidFill>
                <a:effectLst/>
                <a:ea typeface="Times New Roman" panose="02020603050405020304" pitchFamily="18" charset="0"/>
              </a:rPr>
              <a:t>Straight line based on the life of the equipment, life of the reserves or unit-of-production; include any changes in depreciation </a:t>
            </a:r>
            <a:r>
              <a:rPr lang="en-US" dirty="0">
                <a:solidFill>
                  <a:schemeClr val="tx2">
                    <a:lumMod val="75000"/>
                  </a:schemeClr>
                </a:solidFill>
                <a:ea typeface="Times New Roman" panose="02020603050405020304" pitchFamily="18" charset="0"/>
              </a:rPr>
              <a:t>method </a:t>
            </a:r>
          </a:p>
          <a:p>
            <a:pPr marL="234950" marR="0" indent="-234950">
              <a:spcBef>
                <a:spcPts val="0"/>
              </a:spcBef>
              <a:spcAft>
                <a:spcPts val="0"/>
              </a:spcAft>
            </a:pPr>
            <a:r>
              <a:rPr lang="en-US" sz="2300" dirty="0">
                <a:solidFill>
                  <a:schemeClr val="tx2">
                    <a:lumMod val="75000"/>
                  </a:schemeClr>
                </a:solidFill>
                <a:effectLst/>
                <a:ea typeface="Times New Roman" panose="02020603050405020304" pitchFamily="18" charset="0"/>
              </a:rPr>
              <a:t>Construction &amp; operating agreement</a:t>
            </a:r>
            <a:endParaRPr lang="en-US" sz="2300" dirty="0">
              <a:solidFill>
                <a:schemeClr val="tx2">
                  <a:lumMod val="75000"/>
                </a:schemeClr>
              </a:solidFill>
            </a:endParaRPr>
          </a:p>
          <a:p>
            <a:pPr marL="234950" marR="0" indent="-234950">
              <a:spcBef>
                <a:spcPts val="0"/>
              </a:spcBef>
              <a:spcAft>
                <a:spcPts val="0"/>
              </a:spcAft>
            </a:pPr>
            <a:r>
              <a:rPr lang="en-US" sz="2300" dirty="0">
                <a:solidFill>
                  <a:schemeClr val="tx2">
                    <a:lumMod val="75000"/>
                  </a:schemeClr>
                </a:solidFill>
                <a:effectLst/>
                <a:ea typeface="Times New Roman" panose="02020603050405020304" pitchFamily="18" charset="0"/>
              </a:rPr>
              <a:t>Breakdown of depreciation or return on depreciable capital investment</a:t>
            </a:r>
          </a:p>
          <a:p>
            <a:pPr marL="234950" marR="0" indent="-234950">
              <a:spcBef>
                <a:spcPts val="0"/>
              </a:spcBef>
              <a:spcAft>
                <a:spcPts val="0"/>
              </a:spcAft>
            </a:pPr>
            <a:r>
              <a:rPr lang="en-US" sz="2300" dirty="0">
                <a:solidFill>
                  <a:schemeClr val="tx2">
                    <a:lumMod val="75000"/>
                  </a:schemeClr>
                </a:solidFill>
                <a:ea typeface="Times New Roman" panose="02020603050405020304" pitchFamily="18" charset="0"/>
              </a:rPr>
              <a:t>L</a:t>
            </a:r>
            <a:r>
              <a:rPr lang="en-US" sz="2300" dirty="0">
                <a:solidFill>
                  <a:schemeClr val="tx2">
                    <a:lumMod val="75000"/>
                  </a:schemeClr>
                </a:solidFill>
                <a:effectLst/>
                <a:ea typeface="Times New Roman" panose="02020603050405020304" pitchFamily="18" charset="0"/>
              </a:rPr>
              <a:t>ist of capital equipment</a:t>
            </a:r>
            <a:endParaRPr lang="en-US" sz="2300" dirty="0">
              <a:solidFill>
                <a:schemeClr val="tx2">
                  <a:lumMod val="75000"/>
                </a:schemeClr>
              </a:solidFil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164402" y="6047392"/>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17</a:t>
            </a:fld>
            <a:endParaRPr lang="en-US"/>
          </a:p>
        </p:txBody>
      </p:sp>
    </p:spTree>
    <p:extLst>
      <p:ext uri="{BB962C8B-B14F-4D97-AF65-F5344CB8AC3E}">
        <p14:creationId xmlns:p14="http://schemas.microsoft.com/office/powerpoint/2010/main" val="929377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dirty="0"/>
              <a:t>Transportation Information </a:t>
            </a:r>
            <a:r>
              <a:rPr lang="en-US" sz="4400" dirty="0"/>
              <a:t>(oil &amp; gas)*</a:t>
            </a:r>
            <a:r>
              <a:rPr lang="en-US" sz="800" dirty="0"/>
              <a:t>1</a:t>
            </a:r>
            <a:endParaRPr lang="en-US" dirty="0"/>
          </a:p>
        </p:txBody>
      </p:sp>
      <p:sp>
        <p:nvSpPr>
          <p:cNvPr id="9" name="TextBox 8">
            <a:extLst>
              <a:ext uri="{FF2B5EF4-FFF2-40B4-BE49-F238E27FC236}">
                <a16:creationId xmlns:a16="http://schemas.microsoft.com/office/drawing/2014/main" id="{62F3B5E4-17B8-43F7-95ED-42D948CCED4F}"/>
              </a:ext>
            </a:extLst>
          </p:cNvPr>
          <p:cNvSpPr txBox="1"/>
          <p:nvPr/>
        </p:nvSpPr>
        <p:spPr>
          <a:xfrm>
            <a:off x="607484" y="1298323"/>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451945" y="1758046"/>
            <a:ext cx="5741423" cy="4642754"/>
          </a:xfrm>
        </p:spPr>
        <p:txBody>
          <a:bodyPr>
            <a:noAutofit/>
          </a:bodyPr>
          <a:lstStyle/>
          <a:p>
            <a:pPr marL="230188" indent="-230188"/>
            <a:r>
              <a:rPr lang="en-US" sz="2200" dirty="0">
                <a:solidFill>
                  <a:schemeClr val="tx2">
                    <a:lumMod val="75000"/>
                  </a:schemeClr>
                </a:solidFill>
                <a:effectLst/>
                <a:ea typeface="Times New Roman" panose="02020603050405020304" pitchFamily="18" charset="0"/>
              </a:rPr>
              <a:t>Documentation of when pipeline operations began and owner name(s) and percentage(s) interest for review period</a:t>
            </a:r>
            <a:endParaRPr lang="en-US" sz="2200" dirty="0">
              <a:solidFill>
                <a:schemeClr val="tx2">
                  <a:lumMod val="75000"/>
                </a:schemeClr>
              </a:solidFill>
            </a:endParaRPr>
          </a:p>
          <a:p>
            <a:pPr marL="230188" indent="-230188"/>
            <a:r>
              <a:rPr lang="en-US" sz="2200" dirty="0">
                <a:solidFill>
                  <a:schemeClr val="tx2">
                    <a:lumMod val="75000"/>
                  </a:schemeClr>
                </a:solidFill>
              </a:rPr>
              <a:t>Executed pipeline/transportation contracts &amp; all amendments</a:t>
            </a:r>
          </a:p>
          <a:p>
            <a:pPr marL="739775" lvl="1" indent="-339725"/>
            <a:r>
              <a:rPr lang="en-US" dirty="0">
                <a:solidFill>
                  <a:schemeClr val="tx2">
                    <a:lumMod val="75000"/>
                  </a:schemeClr>
                </a:solidFill>
              </a:rPr>
              <a:t>Indicate Arm’s-Length or Non-Arm’s- Length</a:t>
            </a:r>
          </a:p>
          <a:p>
            <a:pPr marL="230188" indent="-230188"/>
            <a:r>
              <a:rPr lang="en-US" sz="2200" dirty="0">
                <a:solidFill>
                  <a:schemeClr val="tx2">
                    <a:lumMod val="75000"/>
                  </a:schemeClr>
                </a:solidFill>
                <a:effectLst/>
                <a:ea typeface="Times New Roman" panose="02020603050405020304" pitchFamily="18" charset="0"/>
              </a:rPr>
              <a:t>Components of transportation &amp; supporting information</a:t>
            </a:r>
          </a:p>
          <a:p>
            <a:pPr marL="230188" indent="-230188"/>
            <a:r>
              <a:rPr lang="en-US" sz="2200" dirty="0">
                <a:solidFill>
                  <a:schemeClr val="tx2">
                    <a:lumMod val="75000"/>
                  </a:schemeClr>
                </a:solidFill>
                <a:effectLst/>
                <a:ea typeface="Times New Roman" panose="02020603050405020304" pitchFamily="18" charset="0"/>
              </a:rPr>
              <a:t>Methodology used to calculate </a:t>
            </a:r>
            <a:r>
              <a:rPr lang="en-US" sz="2200" dirty="0">
                <a:solidFill>
                  <a:schemeClr val="tx2">
                    <a:lumMod val="75000"/>
                  </a:schemeClr>
                </a:solidFill>
                <a:ea typeface="Times New Roman" panose="02020603050405020304" pitchFamily="18" charset="0"/>
              </a:rPr>
              <a:t>allowance</a:t>
            </a:r>
          </a:p>
          <a:p>
            <a:pPr marL="230188" indent="-230188"/>
            <a:r>
              <a:rPr lang="en-US" sz="2200" dirty="0">
                <a:solidFill>
                  <a:schemeClr val="tx2">
                    <a:lumMod val="75000"/>
                  </a:schemeClr>
                </a:solidFill>
                <a:effectLst/>
                <a:ea typeface="Times New Roman" panose="02020603050405020304" pitchFamily="18" charset="0"/>
              </a:rPr>
              <a:t>Unbundling methodology</a:t>
            </a:r>
          </a:p>
          <a:p>
            <a:pPr marL="230188" indent="-230188"/>
            <a:r>
              <a:rPr lang="en-US" sz="2200" dirty="0">
                <a:solidFill>
                  <a:schemeClr val="tx2">
                    <a:lumMod val="75000"/>
                  </a:schemeClr>
                </a:solidFill>
                <a:effectLst/>
                <a:ea typeface="Times New Roman" panose="02020603050405020304" pitchFamily="18" charset="0"/>
              </a:rPr>
              <a:t>FERC Tariffs </a:t>
            </a:r>
          </a:p>
          <a:p>
            <a:pPr marL="339725" indent="-339725"/>
            <a:endParaRPr lang="en-US" sz="2100" dirty="0">
              <a:solidFill>
                <a:schemeClr val="tx2">
                  <a:lumMod val="75000"/>
                </a:schemeClr>
              </a:solidFill>
              <a:effectLst/>
              <a:ea typeface="Times New Roman" panose="02020603050405020304" pitchFamily="18" charset="0"/>
            </a:endParaRPr>
          </a:p>
          <a:p>
            <a:pPr marL="339725" indent="-339725"/>
            <a:endParaRPr lang="en-US" sz="2100" dirty="0">
              <a:solidFill>
                <a:schemeClr val="tx2">
                  <a:lumMod val="75000"/>
                </a:schemeClr>
              </a:solidFill>
            </a:endParaRPr>
          </a:p>
          <a:p>
            <a:pPr marL="739775" lvl="1" indent="-339725"/>
            <a:endParaRPr lang="en-US" sz="2100" dirty="0">
              <a:solidFill>
                <a:schemeClr val="tx2">
                  <a:lumMod val="75000"/>
                </a:schemeClr>
              </a:solidFill>
            </a:endParaRPr>
          </a:p>
          <a:p>
            <a:pPr marL="339725" indent="-339725"/>
            <a:endParaRPr lang="en-US" sz="2100" dirty="0">
              <a:solidFill>
                <a:schemeClr val="tx2">
                  <a:lumMod val="75000"/>
                </a:schemeClr>
              </a:solidFill>
            </a:endParaRPr>
          </a:p>
          <a:p>
            <a:pPr marL="339725" indent="-339725"/>
            <a:endParaRPr lang="en-US" sz="21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758046"/>
            <a:ext cx="5841614" cy="4642754"/>
          </a:xfrm>
        </p:spPr>
        <p:txBody>
          <a:bodyPr>
            <a:noAutofit/>
          </a:bodyPr>
          <a:lstStyle/>
          <a:p>
            <a:pPr marL="230188" indent="-230188"/>
            <a:r>
              <a:rPr lang="en-US" sz="2200" dirty="0">
                <a:solidFill>
                  <a:schemeClr val="tx2">
                    <a:lumMod val="75000"/>
                  </a:schemeClr>
                </a:solidFill>
                <a:effectLst/>
                <a:ea typeface="Times New Roman" panose="02020603050405020304" pitchFamily="18" charset="0"/>
              </a:rPr>
              <a:t>Inlet &amp; outlet pressure for compressors located on the pipeline, prior to plant inlet</a:t>
            </a:r>
          </a:p>
          <a:p>
            <a:pPr marL="230188" indent="-230188"/>
            <a:r>
              <a:rPr lang="en-US" sz="2200" dirty="0">
                <a:solidFill>
                  <a:schemeClr val="tx2">
                    <a:lumMod val="75000"/>
                  </a:schemeClr>
                </a:solidFill>
                <a:ea typeface="Times New Roman" panose="02020603050405020304" pitchFamily="18" charset="0"/>
              </a:rPr>
              <a:t>A</a:t>
            </a:r>
            <a:r>
              <a:rPr lang="en-US" sz="2200" dirty="0">
                <a:solidFill>
                  <a:schemeClr val="tx2">
                    <a:lumMod val="75000"/>
                  </a:schemeClr>
                </a:solidFill>
                <a:effectLst/>
                <a:ea typeface="Times New Roman" panose="02020603050405020304" pitchFamily="18" charset="0"/>
              </a:rPr>
              <a:t>ll residue and NGL storage equipment</a:t>
            </a:r>
          </a:p>
          <a:p>
            <a:pPr marL="230188" indent="-230188"/>
            <a:r>
              <a:rPr lang="en-US" sz="2200" dirty="0">
                <a:solidFill>
                  <a:schemeClr val="tx2">
                    <a:lumMod val="75000"/>
                  </a:schemeClr>
                </a:solidFill>
                <a:effectLst/>
                <a:ea typeface="Times New Roman" panose="02020603050405020304" pitchFamily="18" charset="0"/>
              </a:rPr>
              <a:t>Equipment no longer in service and the date removed from service (temporary or permanent)</a:t>
            </a:r>
          </a:p>
          <a:p>
            <a:pPr marL="230188" indent="-230188"/>
            <a:r>
              <a:rPr lang="en-US" sz="2200" dirty="0">
                <a:solidFill>
                  <a:schemeClr val="tx2">
                    <a:lumMod val="75000"/>
                  </a:schemeClr>
                </a:solidFill>
                <a:ea typeface="Times New Roman" panose="02020603050405020304" pitchFamily="18" charset="0"/>
              </a:rPr>
              <a:t>Transportation factors</a:t>
            </a:r>
          </a:p>
          <a:p>
            <a:pPr marL="230188" indent="-230188"/>
            <a:r>
              <a:rPr lang="en-US" sz="2200" dirty="0">
                <a:solidFill>
                  <a:schemeClr val="tx2">
                    <a:lumMod val="75000"/>
                  </a:schemeClr>
                </a:solidFill>
              </a:rPr>
              <a:t>Transportation invoices</a:t>
            </a:r>
          </a:p>
          <a:p>
            <a:pPr marL="230188" indent="-230188"/>
            <a:r>
              <a:rPr lang="en-US" sz="2200" dirty="0">
                <a:solidFill>
                  <a:schemeClr val="tx2">
                    <a:lumMod val="75000"/>
                  </a:schemeClr>
                </a:solidFill>
                <a:effectLst/>
                <a:ea typeface="Times New Roman" panose="02020603050405020304" pitchFamily="18" charset="0"/>
              </a:rPr>
              <a:t> Marketable condition requirements </a:t>
            </a:r>
            <a:r>
              <a:rPr lang="en-US" sz="2000" dirty="0">
                <a:solidFill>
                  <a:schemeClr val="tx2">
                    <a:lumMod val="75000"/>
                  </a:schemeClr>
                </a:solidFill>
                <a:effectLst/>
                <a:ea typeface="Times New Roman" panose="02020603050405020304" pitchFamily="18" charset="0"/>
              </a:rPr>
              <a:t>(pressure, H2O, CO2, H2S at tailgate of plant)</a:t>
            </a:r>
          </a:p>
          <a:p>
            <a:pPr marL="230188" indent="-230188"/>
            <a:r>
              <a:rPr lang="en-US" sz="2200" dirty="0">
                <a:solidFill>
                  <a:schemeClr val="tx2">
                    <a:lumMod val="75000"/>
                  </a:schemeClr>
                </a:solidFill>
                <a:effectLst/>
                <a:latin typeface="Segoe UI" panose="020B0502040204020203" pitchFamily="34" charset="0"/>
              </a:rPr>
              <a:t>Over/Under deliveries; cash-outs</a:t>
            </a:r>
            <a:endParaRPr lang="en-US" sz="2200" dirty="0">
              <a:solidFill>
                <a:schemeClr val="tx2">
                  <a:lumMod val="75000"/>
                </a:schemeClr>
              </a:solidFill>
              <a:effectLst/>
              <a:ea typeface="Times New Roman" panose="02020603050405020304" pitchFamily="18" charset="0"/>
            </a:endParaRPr>
          </a:p>
          <a:p>
            <a:pPr marL="339725" indent="-339725"/>
            <a:endParaRPr lang="en-US" sz="2200" dirty="0">
              <a:solidFill>
                <a:schemeClr val="tx2">
                  <a:lumMod val="75000"/>
                </a:schemeClr>
              </a:solidFill>
              <a:ea typeface="Times New Roman" panose="02020603050405020304" pitchFamily="18" charset="0"/>
            </a:endParaRPr>
          </a:p>
          <a:p>
            <a:pPr marL="339725" indent="-339725"/>
            <a:endParaRPr lang="en-US" sz="2200" dirty="0">
              <a:solidFill>
                <a:schemeClr val="tx2">
                  <a:lumMod val="75000"/>
                </a:schemeClr>
              </a:solidFill>
            </a:endParaRPr>
          </a:p>
          <a:p>
            <a:pPr marL="339725" indent="-339725"/>
            <a:endParaRPr lang="en-US" sz="2200" dirty="0">
              <a:solidFill>
                <a:schemeClr val="tx2">
                  <a:lumMod val="75000"/>
                </a:schemeClr>
              </a:solidFill>
              <a:effectLst/>
              <a:ea typeface="Times New Roman" panose="02020603050405020304" pitchFamily="18" charset="0"/>
            </a:endParaRPr>
          </a:p>
          <a:p>
            <a:pPr marL="339725"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a:p>
            <a:pPr marL="739775" lvl="1"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p:txBody>
      </p:sp>
      <p:sp>
        <p:nvSpPr>
          <p:cNvPr id="8" name="TextBox 7">
            <a:extLst>
              <a:ext uri="{FF2B5EF4-FFF2-40B4-BE49-F238E27FC236}">
                <a16:creationId xmlns:a16="http://schemas.microsoft.com/office/drawing/2014/main" id="{7B7E9598-9A46-42B9-9F32-945AC89C1D52}"/>
              </a:ext>
            </a:extLst>
          </p:cNvPr>
          <p:cNvSpPr txBox="1"/>
          <p:nvPr/>
        </p:nvSpPr>
        <p:spPr>
          <a:xfrm>
            <a:off x="10090832" y="5997700"/>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18</a:t>
            </a:fld>
            <a:endParaRPr lang="en-US"/>
          </a:p>
        </p:txBody>
      </p:sp>
    </p:spTree>
    <p:extLst>
      <p:ext uri="{BB962C8B-B14F-4D97-AF65-F5344CB8AC3E}">
        <p14:creationId xmlns:p14="http://schemas.microsoft.com/office/powerpoint/2010/main" val="3902177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dirty="0"/>
              <a:t>Transportation Information </a:t>
            </a:r>
            <a:r>
              <a:rPr lang="en-US" sz="4400" dirty="0"/>
              <a:t>(oil &amp; gas)*</a:t>
            </a:r>
            <a:r>
              <a:rPr lang="en-US" sz="800" dirty="0"/>
              <a:t>2</a:t>
            </a:r>
            <a:endParaRPr lang="en-US" dirty="0"/>
          </a:p>
        </p:txBody>
      </p:sp>
      <p:sp>
        <p:nvSpPr>
          <p:cNvPr id="8" name="TextBox 7">
            <a:extLst>
              <a:ext uri="{FF2B5EF4-FFF2-40B4-BE49-F238E27FC236}">
                <a16:creationId xmlns:a16="http://schemas.microsoft.com/office/drawing/2014/main" id="{781260AA-77B6-4C34-82E8-188A36B0C445}"/>
              </a:ext>
            </a:extLst>
          </p:cNvPr>
          <p:cNvSpPr txBox="1"/>
          <p:nvPr/>
        </p:nvSpPr>
        <p:spPr>
          <a:xfrm>
            <a:off x="607484" y="1336263"/>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Non-Arm's-Length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378373" y="1795346"/>
            <a:ext cx="5910916" cy="4187443"/>
          </a:xfrm>
        </p:spPr>
        <p:txBody>
          <a:bodyPr>
            <a:noAutofit/>
          </a:bodyPr>
          <a:lstStyle/>
          <a:p>
            <a:pPr marL="339725" indent="-339725"/>
            <a:r>
              <a:rPr lang="en-US" sz="2200" dirty="0">
                <a:solidFill>
                  <a:schemeClr val="tx2">
                    <a:lumMod val="75000"/>
                  </a:schemeClr>
                </a:solidFill>
                <a:effectLst/>
                <a:latin typeface="Arial"/>
                <a:ea typeface="Times New Roman" panose="02020603050405020304" pitchFamily="18" charset="0"/>
                <a:cs typeface="Arial"/>
              </a:rPr>
              <a:t>Total throughput broken down by system</a:t>
            </a:r>
            <a:endParaRPr lang="en-US" sz="2200" dirty="0">
              <a:solidFill>
                <a:schemeClr val="tx2">
                  <a:lumMod val="75000"/>
                </a:schemeClr>
              </a:solidFill>
              <a:latin typeface="Arial"/>
              <a:cs typeface="Arial"/>
            </a:endParaRPr>
          </a:p>
          <a:p>
            <a:pPr marL="339725" indent="-339725"/>
            <a:r>
              <a:rPr lang="en-US" sz="2200" dirty="0">
                <a:solidFill>
                  <a:schemeClr val="tx2">
                    <a:lumMod val="75000"/>
                  </a:schemeClr>
                </a:solidFill>
                <a:effectLst/>
                <a:ea typeface="Times New Roman" panose="02020603050405020304" pitchFamily="18" charset="0"/>
              </a:rPr>
              <a:t>Capital costs </a:t>
            </a:r>
          </a:p>
          <a:p>
            <a:pPr marL="339725" indent="-339725"/>
            <a:r>
              <a:rPr lang="en-US" sz="2200" dirty="0">
                <a:solidFill>
                  <a:schemeClr val="tx2">
                    <a:lumMod val="75000"/>
                  </a:schemeClr>
                </a:solidFill>
                <a:effectLst/>
                <a:ea typeface="Times New Roman" panose="02020603050405020304" pitchFamily="18" charset="0"/>
              </a:rPr>
              <a:t>Depreciable fixed assets including delivery &amp; installation costs </a:t>
            </a:r>
          </a:p>
          <a:p>
            <a:pPr marL="339725" indent="-339725"/>
            <a:r>
              <a:rPr lang="en-US" sz="2200" dirty="0">
                <a:solidFill>
                  <a:schemeClr val="tx2">
                    <a:lumMod val="75000"/>
                  </a:schemeClr>
                </a:solidFill>
                <a:effectLst/>
                <a:ea typeface="Times New Roman" panose="02020603050405020304" pitchFamily="18" charset="0"/>
              </a:rPr>
              <a:t>Components of transportation &amp; actual cost information</a:t>
            </a:r>
          </a:p>
          <a:p>
            <a:pPr marL="339725" indent="-339725"/>
            <a:r>
              <a:rPr lang="en-US" sz="2200" dirty="0">
                <a:solidFill>
                  <a:schemeClr val="tx2">
                    <a:lumMod val="75000"/>
                  </a:schemeClr>
                </a:solidFill>
                <a:ea typeface="Times New Roman" panose="02020603050405020304" pitchFamily="18" charset="0"/>
              </a:rPr>
              <a:t>Transportation allowance</a:t>
            </a:r>
            <a:r>
              <a:rPr lang="en-US" sz="2200" dirty="0">
                <a:solidFill>
                  <a:schemeClr val="tx2">
                    <a:lumMod val="75000"/>
                  </a:schemeClr>
                </a:solidFill>
                <a:effectLst/>
                <a:ea typeface="Times New Roman" panose="02020603050405020304" pitchFamily="18" charset="0"/>
              </a:rPr>
              <a:t> calculation method</a:t>
            </a:r>
          </a:p>
          <a:p>
            <a:pPr marL="339725" indent="-339725"/>
            <a:r>
              <a:rPr lang="en-US" sz="2200" dirty="0">
                <a:solidFill>
                  <a:schemeClr val="tx2">
                    <a:lumMod val="75000"/>
                  </a:schemeClr>
                </a:solidFill>
                <a:effectLst/>
                <a:ea typeface="Times New Roman" panose="02020603050405020304" pitchFamily="18" charset="0"/>
              </a:rPr>
              <a:t>Gas and NGL related storage cost info</a:t>
            </a:r>
          </a:p>
          <a:p>
            <a:pPr marL="339725" indent="-339725"/>
            <a:r>
              <a:rPr lang="en-US" sz="2200" dirty="0">
                <a:solidFill>
                  <a:schemeClr val="tx2">
                    <a:lumMod val="75000"/>
                  </a:schemeClr>
                </a:solidFill>
                <a:effectLst/>
                <a:ea typeface="Times New Roman" panose="02020603050405020304" pitchFamily="18" charset="0"/>
              </a:rPr>
              <a:t>Breakdown of operating expenses, such as costs for supervision and engineering, operations labor, fuel, utilities, &amp; materials</a:t>
            </a:r>
          </a:p>
          <a:p>
            <a:pPr marL="339725" indent="-339725"/>
            <a:endParaRPr lang="en-US" sz="20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93368" y="1789824"/>
            <a:ext cx="5389033" cy="4117842"/>
          </a:xfrm>
        </p:spPr>
        <p:txBody>
          <a:bodyPr vert="horz" lIns="91440" tIns="45720" rIns="91440" bIns="45720" rtlCol="0" anchor="t">
            <a:noAutofit/>
          </a:bodyPr>
          <a:lstStyle/>
          <a:p>
            <a:pPr marL="346075" indent="-339725"/>
            <a:r>
              <a:rPr lang="en-US" sz="2200" dirty="0">
                <a:solidFill>
                  <a:schemeClr val="tx2">
                    <a:lumMod val="75000"/>
                  </a:schemeClr>
                </a:solidFill>
                <a:effectLst/>
                <a:latin typeface="Arial"/>
                <a:ea typeface="Times New Roman" panose="02020603050405020304" pitchFamily="18" charset="0"/>
                <a:cs typeface="Arial"/>
              </a:rPr>
              <a:t>Breakdown and explanation of overhead expenses by category directly attributable and allocable to the operation of the system</a:t>
            </a:r>
          </a:p>
          <a:p>
            <a:pPr marL="346075" indent="-339725"/>
            <a:r>
              <a:rPr lang="en-US" sz="2200" dirty="0">
                <a:solidFill>
                  <a:schemeClr val="tx2">
                    <a:lumMod val="75000"/>
                  </a:schemeClr>
                </a:solidFill>
                <a:effectLst/>
                <a:latin typeface="Arial"/>
                <a:ea typeface="Times New Roman" panose="02020603050405020304" pitchFamily="18" charset="0"/>
                <a:cs typeface="Arial"/>
              </a:rPr>
              <a:t>Construction and operating agreement</a:t>
            </a:r>
            <a:endParaRPr lang="en-US" sz="2200" dirty="0">
              <a:solidFill>
                <a:schemeClr val="tx2">
                  <a:lumMod val="75000"/>
                </a:schemeClr>
              </a:solidFill>
              <a:latin typeface="Arial"/>
              <a:cs typeface="Arial"/>
            </a:endParaRPr>
          </a:p>
          <a:p>
            <a:pPr marL="346075" marR="0" indent="-339725">
              <a:spcBef>
                <a:spcPts val="0"/>
              </a:spcBef>
              <a:spcAft>
                <a:spcPts val="0"/>
              </a:spcAft>
            </a:pPr>
            <a:r>
              <a:rPr lang="en-US" sz="2200" dirty="0">
                <a:solidFill>
                  <a:schemeClr val="tx2">
                    <a:lumMod val="75000"/>
                  </a:schemeClr>
                </a:solidFill>
                <a:effectLst/>
                <a:latin typeface="Arial"/>
                <a:ea typeface="Times New Roman" panose="02020603050405020304" pitchFamily="18" charset="0"/>
                <a:cs typeface="Arial"/>
              </a:rPr>
              <a:t>Method of depreciation used:</a:t>
            </a:r>
          </a:p>
          <a:p>
            <a:pPr marL="746125" lvl="1" indent="-339725">
              <a:spcBef>
                <a:spcPts val="0"/>
              </a:spcBef>
            </a:pPr>
            <a:r>
              <a:rPr lang="en-US" dirty="0">
                <a:solidFill>
                  <a:schemeClr val="tx2">
                    <a:lumMod val="75000"/>
                  </a:schemeClr>
                </a:solidFill>
                <a:effectLst/>
                <a:latin typeface="Arial"/>
                <a:ea typeface="Times New Roman" panose="02020603050405020304" pitchFamily="18" charset="0"/>
                <a:cs typeface="Arial"/>
              </a:rPr>
              <a:t>Straight line or unit of production; include any changes in depreciation method </a:t>
            </a:r>
          </a:p>
          <a:p>
            <a:pPr marL="346075" indent="-339725">
              <a:spcBef>
                <a:spcPts val="0"/>
              </a:spcBef>
            </a:pPr>
            <a:r>
              <a:rPr lang="en-US" sz="2200" dirty="0">
                <a:solidFill>
                  <a:schemeClr val="tx2">
                    <a:lumMod val="75000"/>
                  </a:schemeClr>
                </a:solidFill>
                <a:effectLst/>
                <a:latin typeface="Arial"/>
                <a:ea typeface="Times New Roman" panose="02020603050405020304" pitchFamily="18" charset="0"/>
                <a:cs typeface="Arial"/>
              </a:rPr>
              <a:t>Breakdown of depreciation or return on depreciable capital investment; please provide a list of </a:t>
            </a:r>
            <a:r>
              <a:rPr lang="en-US" sz="2200" dirty="0">
                <a:solidFill>
                  <a:schemeClr val="tx2">
                    <a:lumMod val="75000"/>
                  </a:schemeClr>
                </a:solidFill>
                <a:latin typeface="Arial"/>
                <a:ea typeface="Times New Roman" panose="02020603050405020304" pitchFamily="18" charset="0"/>
                <a:cs typeface="Arial"/>
              </a:rPr>
              <a:t>capital equipment</a:t>
            </a:r>
            <a:endParaRPr lang="en-US" sz="2200" dirty="0">
              <a:solidFill>
                <a:schemeClr val="tx2">
                  <a:lumMod val="75000"/>
                </a:schemeClr>
              </a:solidFill>
              <a:effectLst/>
              <a:ea typeface="Times New Roman" panose="02020603050405020304" pitchFamily="18" charset="0"/>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153893" y="5982789"/>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19</a:t>
            </a:fld>
            <a:endParaRPr lang="en-US"/>
          </a:p>
        </p:txBody>
      </p:sp>
    </p:spTree>
    <p:extLst>
      <p:ext uri="{BB962C8B-B14F-4D97-AF65-F5344CB8AC3E}">
        <p14:creationId xmlns:p14="http://schemas.microsoft.com/office/powerpoint/2010/main" val="30269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E22F3-177E-4DE5-8605-954C0E7E26C2}"/>
              </a:ext>
            </a:extLst>
          </p:cNvPr>
          <p:cNvSpPr>
            <a:spLocks noGrp="1"/>
          </p:cNvSpPr>
          <p:nvPr>
            <p:ph type="title"/>
          </p:nvPr>
        </p:nvSpPr>
        <p:spPr/>
        <p:txBody>
          <a:bodyPr>
            <a:normAutofit/>
          </a:bodyPr>
          <a:lstStyle/>
          <a:p>
            <a:pPr algn="ctr"/>
            <a:r>
              <a:rPr lang="en-US" sz="5400" dirty="0">
                <a:solidFill>
                  <a:schemeClr val="tx1"/>
                </a:solidFill>
              </a:rPr>
              <a:t>Disclaimer</a:t>
            </a:r>
          </a:p>
        </p:txBody>
      </p:sp>
      <p:sp>
        <p:nvSpPr>
          <p:cNvPr id="3" name="Content Placeholder 2">
            <a:extLst>
              <a:ext uri="{FF2B5EF4-FFF2-40B4-BE49-F238E27FC236}">
                <a16:creationId xmlns:a16="http://schemas.microsoft.com/office/drawing/2014/main" id="{AD50E745-EF70-49AB-95BD-CB23CC510B44}"/>
              </a:ext>
            </a:extLst>
          </p:cNvPr>
          <p:cNvSpPr>
            <a:spLocks noGrp="1"/>
          </p:cNvSpPr>
          <p:nvPr>
            <p:ph idx="1"/>
          </p:nvPr>
        </p:nvSpPr>
        <p:spPr/>
        <p:txBody>
          <a:bodyPr>
            <a:normAutofit fontScale="92500" lnSpcReduction="10000"/>
          </a:bodyPr>
          <a:lstStyle/>
          <a:p>
            <a:pPr algn="l"/>
            <a:r>
              <a:rPr lang="en-US" b="0" i="0" dirty="0">
                <a:solidFill>
                  <a:srgbClr val="000000"/>
                </a:solidFill>
                <a:effectLst/>
                <a:latin typeface="Times New Roman" panose="02020603050405020304" pitchFamily="18" charset="0"/>
              </a:rPr>
              <a:t>These training materials are offered in a training scenario to serve as guidance for Federal and Indian oil, gas, and coal lease/agreement operators (onshore and offshore) to assist in determining value for royalties. Because reporting and valuation circumstances vary from lessee to lessee, be advised that these training materials may not precisely reflect your valuation scenario. Accordingly, these general materials should not be construed as setting binding or enforceable policy.</a:t>
            </a:r>
          </a:p>
          <a:p>
            <a:pPr marL="0" indent="0">
              <a:buNone/>
            </a:pPr>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Times New Roman" panose="02020603050405020304" pitchFamily="18" charset="0"/>
              </a:rPr>
              <a:t>Reliance on this guidance does not prohibit ONRR from future compliance activities or auditing of your reporting based on your use of the information contained within or from directing you to report and pay in a different manner based on an application of federal law to your unique factual circumstances. These training materials do not constitute an appealable decision or order under 30 C.F.R. 1290, Subpart B. If you have any questions, please contact April Lockler – April.Locker@onrr.gov.</a:t>
            </a:r>
          </a:p>
        </p:txBody>
      </p:sp>
      <p:sp>
        <p:nvSpPr>
          <p:cNvPr id="4" name="Slide Number Placeholder 3">
            <a:extLst>
              <a:ext uri="{FF2B5EF4-FFF2-40B4-BE49-F238E27FC236}">
                <a16:creationId xmlns:a16="http://schemas.microsoft.com/office/drawing/2014/main" id="{6F9D027A-7449-4C7E-A10C-AD703C544063}"/>
              </a:ext>
            </a:extLst>
          </p:cNvPr>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50B1B32-CFA8-4BD1-A730-6F4B7E12345B}" type="slidenum">
              <a:rPr kumimoji="0" lang="en-US" sz="900" b="1" i="1" u="none" strike="noStrike" kern="1200" cap="none" spc="0" normalizeH="0" baseline="0" noProof="0" smtClean="0">
                <a:ln>
                  <a:noFill/>
                </a:ln>
                <a:solidFill>
                  <a:srgbClr val="002060"/>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900" b="1" i="1" u="none" strike="noStrike" kern="1200" cap="none" spc="0" normalizeH="0" baseline="0" noProof="0">
              <a:ln>
                <a:noFill/>
              </a:ln>
              <a:solidFill>
                <a:srgbClr val="002060"/>
              </a:solidFill>
              <a:effectLst/>
              <a:uLnTx/>
              <a:uFillTx/>
              <a:latin typeface="Calibri"/>
              <a:ea typeface="+mn-ea"/>
              <a:cs typeface="+mn-cs"/>
            </a:endParaRPr>
          </a:p>
        </p:txBody>
      </p:sp>
    </p:spTree>
    <p:extLst>
      <p:ext uri="{BB962C8B-B14F-4D97-AF65-F5344CB8AC3E}">
        <p14:creationId xmlns:p14="http://schemas.microsoft.com/office/powerpoint/2010/main" val="3916574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DB0FA99-FFCE-43B9-AA97-7A3E91E7AA99}"/>
              </a:ext>
            </a:extLst>
          </p:cNvPr>
          <p:cNvSpPr>
            <a:spLocks noGrp="1"/>
          </p:cNvSpPr>
          <p:nvPr>
            <p:ph type="title"/>
          </p:nvPr>
        </p:nvSpPr>
        <p:spPr/>
        <p:txBody>
          <a:bodyPr>
            <a:normAutofit/>
          </a:bodyPr>
          <a:lstStyle/>
          <a:p>
            <a:r>
              <a:rPr lang="en-US" sz="4300" dirty="0"/>
              <a:t>Background Information (solid minerals)*</a:t>
            </a:r>
          </a:p>
        </p:txBody>
      </p:sp>
      <p:sp>
        <p:nvSpPr>
          <p:cNvPr id="9" name="Content Placeholder 8">
            <a:extLst>
              <a:ext uri="{FF2B5EF4-FFF2-40B4-BE49-F238E27FC236}">
                <a16:creationId xmlns:a16="http://schemas.microsoft.com/office/drawing/2014/main" id="{37EA2231-B7FA-4AA9-94E2-EDFDBABDAEFB}"/>
              </a:ext>
            </a:extLst>
          </p:cNvPr>
          <p:cNvSpPr>
            <a:spLocks noGrp="1"/>
          </p:cNvSpPr>
          <p:nvPr>
            <p:ph idx="1"/>
          </p:nvPr>
        </p:nvSpPr>
        <p:spPr>
          <a:xfrm>
            <a:off x="609600" y="1600201"/>
            <a:ext cx="10510158" cy="4525963"/>
          </a:xfrm>
        </p:spPr>
        <p:txBody>
          <a:bodyPr vert="horz" lIns="91440" tIns="45720" rIns="91440" bIns="45720" rtlCol="0" anchor="t">
            <a:normAutofit/>
          </a:bodyPr>
          <a:lstStyle/>
          <a:p>
            <a:r>
              <a:rPr lang="en-US" sz="2800" dirty="0"/>
              <a:t>Lease instrument/terms</a:t>
            </a:r>
          </a:p>
          <a:p>
            <a:r>
              <a:rPr lang="en-US" sz="2800" dirty="0">
                <a:latin typeface="Arial"/>
                <a:cs typeface="Arial"/>
              </a:rPr>
              <a:t>Leases allocation methodology if in a Mine</a:t>
            </a:r>
          </a:p>
          <a:p>
            <a:r>
              <a:rPr lang="en-US" sz="2800" dirty="0"/>
              <a:t>Company royalty deck showing net royalty interest and its components</a:t>
            </a:r>
          </a:p>
          <a:p>
            <a:pPr lvl="1"/>
            <a:r>
              <a:rPr lang="en-US" sz="2400" dirty="0">
                <a:solidFill>
                  <a:schemeClr val="tx2">
                    <a:lumMod val="75000"/>
                  </a:schemeClr>
                </a:solidFill>
                <a:latin typeface="Arial"/>
                <a:cs typeface="Arial"/>
              </a:rPr>
              <a:t>Net royalty interest = Lease Allocation x [(Sales Volume x Unit Price) - Allowances] x Royalty Rate</a:t>
            </a:r>
            <a:endParaRPr lang="en-US" sz="2400" dirty="0">
              <a:solidFill>
                <a:schemeClr val="tx2">
                  <a:lumMod val="75000"/>
                </a:schemeClr>
              </a:solidFill>
            </a:endParaRPr>
          </a:p>
          <a:p>
            <a:pPr marL="339725" indent="-339725"/>
            <a:r>
              <a:rPr lang="en-US" sz="2800" dirty="0">
                <a:solidFill>
                  <a:schemeClr val="tx2">
                    <a:lumMod val="75000"/>
                  </a:schemeClr>
                </a:solidFill>
                <a:latin typeface="Arial"/>
                <a:cs typeface="Arial"/>
              </a:rPr>
              <a:t>Product measurement type and location, including lease and field schematics</a:t>
            </a:r>
          </a:p>
          <a:p>
            <a:pPr marL="339725" indent="-339725"/>
            <a:r>
              <a:rPr lang="en-US" sz="2800" dirty="0">
                <a:solidFill>
                  <a:schemeClr val="tx2">
                    <a:lumMod val="75000"/>
                  </a:schemeClr>
                </a:solidFill>
                <a:latin typeface="Arial"/>
                <a:cs typeface="Arial"/>
              </a:rPr>
              <a:t>Operating Agreements</a:t>
            </a:r>
          </a:p>
          <a:p>
            <a:endParaRPr lang="en-US" sz="2400" dirty="0"/>
          </a:p>
          <a:p>
            <a:endParaRPr lang="en-US" sz="2400" dirty="0"/>
          </a:p>
        </p:txBody>
      </p:sp>
      <p:sp>
        <p:nvSpPr>
          <p:cNvPr id="7" name="Slide Number Placeholder 6">
            <a:extLst>
              <a:ext uri="{FF2B5EF4-FFF2-40B4-BE49-F238E27FC236}">
                <a16:creationId xmlns:a16="http://schemas.microsoft.com/office/drawing/2014/main" id="{B6CD6A54-ED39-4640-B6F7-0530005F3A4A}"/>
              </a:ext>
            </a:extLst>
          </p:cNvPr>
          <p:cNvSpPr>
            <a:spLocks noGrp="1"/>
          </p:cNvSpPr>
          <p:nvPr>
            <p:ph type="sldNum" sz="quarter" idx="4"/>
          </p:nvPr>
        </p:nvSpPr>
        <p:spPr/>
        <p:txBody>
          <a:bodyPr/>
          <a:lstStyle/>
          <a:p>
            <a:fld id="{850B1B32-CFA8-4BD1-A730-6F4B7E12345B}" type="slidenum">
              <a:rPr lang="en-US" smtClean="0"/>
              <a:pPr/>
              <a:t>20</a:t>
            </a:fld>
            <a:endParaRPr lang="en-US"/>
          </a:p>
        </p:txBody>
      </p:sp>
      <p:sp>
        <p:nvSpPr>
          <p:cNvPr id="2" name="TextBox 1">
            <a:extLst>
              <a:ext uri="{FF2B5EF4-FFF2-40B4-BE49-F238E27FC236}">
                <a16:creationId xmlns:a16="http://schemas.microsoft.com/office/drawing/2014/main" id="{CADF1196-85A2-4F38-A87F-945E0C5E4858}"/>
              </a:ext>
            </a:extLst>
          </p:cNvPr>
          <p:cNvSpPr txBox="1"/>
          <p:nvPr/>
        </p:nvSpPr>
        <p:spPr>
          <a:xfrm>
            <a:off x="10143379" y="6016725"/>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Tree>
    <p:extLst>
      <p:ext uri="{BB962C8B-B14F-4D97-AF65-F5344CB8AC3E}">
        <p14:creationId xmlns:p14="http://schemas.microsoft.com/office/powerpoint/2010/main" val="835207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sz="4000">
                <a:latin typeface="Arial"/>
                <a:cs typeface="Arial"/>
              </a:rPr>
              <a:t>Volume Information (solid minerals)*</a:t>
            </a: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567543"/>
            <a:ext cx="10004274" cy="4922634"/>
          </a:xfrm>
        </p:spPr>
        <p:txBody>
          <a:bodyPr vert="horz" lIns="91440" tIns="45720" rIns="91440" bIns="45720" rtlCol="0" anchor="t">
            <a:noAutofit/>
          </a:bodyPr>
          <a:lstStyle/>
          <a:p>
            <a:pPr marL="339725" indent="-339725"/>
            <a:r>
              <a:rPr lang="en-US" sz="2800" dirty="0">
                <a:solidFill>
                  <a:schemeClr val="tx2">
                    <a:lumMod val="75000"/>
                  </a:schemeClr>
                </a:solidFill>
                <a:latin typeface="Arial"/>
                <a:cs typeface="Arial"/>
              </a:rPr>
              <a:t>Mine/Facility Royalty Measurement Point</a:t>
            </a:r>
            <a:endParaRPr lang="en-US" sz="2800" dirty="0">
              <a:solidFill>
                <a:schemeClr val="tx2">
                  <a:lumMod val="75000"/>
                </a:schemeClr>
              </a:solidFill>
            </a:endParaRPr>
          </a:p>
          <a:p>
            <a:pPr marL="339725" indent="-339725"/>
            <a:r>
              <a:rPr lang="en-US" sz="2800" dirty="0">
                <a:solidFill>
                  <a:schemeClr val="tx2">
                    <a:lumMod val="75000"/>
                  </a:schemeClr>
                </a:solidFill>
                <a:latin typeface="Arial"/>
                <a:cs typeface="Arial"/>
              </a:rPr>
              <a:t>Mine/Facility Sales point (settlement point)</a:t>
            </a:r>
            <a:endParaRPr lang="en-US" sz="2800" dirty="0">
              <a:solidFill>
                <a:schemeClr val="tx2">
                  <a:lumMod val="75000"/>
                </a:schemeClr>
              </a:solidFill>
            </a:endParaRPr>
          </a:p>
          <a:p>
            <a:pPr marL="339725" indent="-339725"/>
            <a:r>
              <a:rPr lang="en-US" sz="2800" dirty="0">
                <a:solidFill>
                  <a:schemeClr val="tx2">
                    <a:lumMod val="75000"/>
                  </a:schemeClr>
                </a:solidFill>
                <a:latin typeface="Arial"/>
                <a:cs typeface="Arial"/>
              </a:rPr>
              <a:t>Production and sales volume measurement statements</a:t>
            </a:r>
          </a:p>
          <a:p>
            <a:pPr marL="339725" indent="-339725"/>
            <a:r>
              <a:rPr lang="en-US" sz="2800" dirty="0">
                <a:solidFill>
                  <a:schemeClr val="tx2">
                    <a:lumMod val="75000"/>
                  </a:schemeClr>
                </a:solidFill>
                <a:latin typeface="Arial"/>
                <a:cs typeface="Arial"/>
              </a:rPr>
              <a:t>Mine/Facility stock-piles measurement (on and off lease)</a:t>
            </a:r>
            <a:endParaRPr lang="en-US" sz="2800" dirty="0">
              <a:solidFill>
                <a:schemeClr val="tx2">
                  <a:lumMod val="75000"/>
                </a:schemeClr>
              </a:solidFill>
            </a:endParaRPr>
          </a:p>
          <a:p>
            <a:pPr marL="339725" indent="-339725"/>
            <a:r>
              <a:rPr lang="en-US" sz="2800" dirty="0">
                <a:solidFill>
                  <a:schemeClr val="tx2">
                    <a:lumMod val="75000"/>
                  </a:schemeClr>
                </a:solidFill>
                <a:latin typeface="Arial"/>
                <a:cs typeface="Arial"/>
              </a:rPr>
              <a:t>Measurement types (weight scales, GPS, truck counts, </a:t>
            </a:r>
            <a:r>
              <a:rPr lang="en-US" sz="2800" dirty="0" err="1">
                <a:solidFill>
                  <a:schemeClr val="tx2">
                    <a:lumMod val="75000"/>
                  </a:schemeClr>
                </a:solidFill>
                <a:latin typeface="Arial"/>
                <a:cs typeface="Arial"/>
              </a:rPr>
              <a:t>etc</a:t>
            </a:r>
            <a:r>
              <a:rPr lang="en-US" sz="2800" dirty="0">
                <a:solidFill>
                  <a:schemeClr val="tx2">
                    <a:lumMod val="75000"/>
                  </a:schemeClr>
                </a:solidFill>
                <a:latin typeface="Arial"/>
                <a:cs typeface="Arial"/>
              </a:rPr>
              <a:t>)</a:t>
            </a:r>
          </a:p>
          <a:p>
            <a:pPr marL="339725" indent="-339725"/>
            <a:r>
              <a:rPr lang="en-US" sz="2800" dirty="0">
                <a:solidFill>
                  <a:schemeClr val="tx2">
                    <a:lumMod val="75000"/>
                  </a:schemeClr>
                </a:solidFill>
                <a:latin typeface="Arial"/>
                <a:cs typeface="Arial"/>
              </a:rPr>
              <a:t>Frequency of scale calibration &amp; results</a:t>
            </a:r>
          </a:p>
          <a:p>
            <a:pPr marL="339725" indent="-339725"/>
            <a:r>
              <a:rPr lang="en-US" sz="2800" dirty="0">
                <a:solidFill>
                  <a:schemeClr val="tx2">
                    <a:lumMod val="75000"/>
                  </a:schemeClr>
                </a:solidFill>
                <a:latin typeface="Arial"/>
                <a:cs typeface="Arial"/>
              </a:rPr>
              <a:t>Avoidable or unavoidable losses determinations</a:t>
            </a:r>
          </a:p>
          <a:p>
            <a:pPr marL="339725" indent="-339725"/>
            <a:endParaRPr lang="en-US" dirty="0">
              <a:solidFill>
                <a:schemeClr val="tx2">
                  <a:lumMod val="75000"/>
                </a:schemeClr>
              </a:solidFill>
            </a:endParaRPr>
          </a:p>
          <a:p>
            <a:pPr marL="339725" indent="-339725"/>
            <a:endParaRPr lang="en-US" dirty="0">
              <a:solidFill>
                <a:schemeClr val="tx2">
                  <a:lumMod val="75000"/>
                </a:schemeClr>
              </a:solidFill>
            </a:endParaRPr>
          </a:p>
          <a:p>
            <a:pPr marL="339725" indent="-339725"/>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21</a:t>
            </a:fld>
            <a:endParaRPr lang="en-US"/>
          </a:p>
        </p:txBody>
      </p:sp>
      <p:sp>
        <p:nvSpPr>
          <p:cNvPr id="10" name="TextBox 9">
            <a:extLst>
              <a:ext uri="{FF2B5EF4-FFF2-40B4-BE49-F238E27FC236}">
                <a16:creationId xmlns:a16="http://schemas.microsoft.com/office/drawing/2014/main" id="{71C0C9E7-56FA-409D-B32D-399E546F157A}"/>
              </a:ext>
            </a:extLst>
          </p:cNvPr>
          <p:cNvSpPr txBox="1"/>
          <p:nvPr/>
        </p:nvSpPr>
        <p:spPr>
          <a:xfrm>
            <a:off x="10164404" y="5991857"/>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Tree>
    <p:extLst>
      <p:ext uri="{BB962C8B-B14F-4D97-AF65-F5344CB8AC3E}">
        <p14:creationId xmlns:p14="http://schemas.microsoft.com/office/powerpoint/2010/main" val="599700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lstStyle/>
          <a:p>
            <a:r>
              <a:rPr lang="en-US">
                <a:latin typeface="Arial"/>
                <a:cs typeface="Arial"/>
              </a:rPr>
              <a:t>Value Information </a:t>
            </a:r>
            <a:r>
              <a:rPr lang="en-US" sz="4400">
                <a:latin typeface="Arial"/>
                <a:cs typeface="Arial"/>
              </a:rPr>
              <a:t>(</a:t>
            </a:r>
            <a:r>
              <a:rPr lang="en-US">
                <a:latin typeface="Arial"/>
                <a:cs typeface="Arial"/>
              </a:rPr>
              <a:t>solid minerals</a:t>
            </a:r>
            <a:r>
              <a:rPr lang="en-US" sz="4400">
                <a:latin typeface="Arial"/>
                <a:cs typeface="Arial"/>
              </a:rPr>
              <a:t>)*</a:t>
            </a:r>
            <a:endParaRPr lang="en-US">
              <a:latin typeface="Arial"/>
              <a:cs typeface="Arial"/>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497874"/>
            <a:ext cx="10820702" cy="4754067"/>
          </a:xfrm>
        </p:spPr>
        <p:txBody>
          <a:bodyPr vert="horz" lIns="91440" tIns="45720" rIns="91440" bIns="45720" rtlCol="0" anchor="t">
            <a:noAutofit/>
          </a:bodyPr>
          <a:lstStyle/>
          <a:p>
            <a:pPr marL="339725" indent="-339725"/>
            <a:r>
              <a:rPr lang="en-US" sz="2800" dirty="0">
                <a:solidFill>
                  <a:schemeClr val="tx2">
                    <a:lumMod val="75000"/>
                  </a:schemeClr>
                </a:solidFill>
              </a:rPr>
              <a:t>Executed Sales/Purchase contracts &amp; all amendments</a:t>
            </a:r>
          </a:p>
          <a:p>
            <a:pPr marL="739775" lvl="1" indent="-339725"/>
            <a:r>
              <a:rPr lang="en-US" sz="2400" dirty="0">
                <a:solidFill>
                  <a:schemeClr val="tx2">
                    <a:lumMod val="75000"/>
                  </a:schemeClr>
                </a:solidFill>
                <a:latin typeface="Arial"/>
                <a:cs typeface="Arial"/>
              </a:rPr>
              <a:t>Indicate Arm’s-Length or Non-Arm’s-Length</a:t>
            </a:r>
            <a:endParaRPr lang="en-US" sz="2400" dirty="0">
              <a:solidFill>
                <a:schemeClr val="tx2">
                  <a:lumMod val="75000"/>
                </a:schemeClr>
              </a:solidFill>
            </a:endParaRPr>
          </a:p>
          <a:p>
            <a:pPr marL="339725" indent="-339725"/>
            <a:r>
              <a:rPr lang="en-US" sz="2800" dirty="0">
                <a:solidFill>
                  <a:schemeClr val="tx2">
                    <a:lumMod val="75000"/>
                  </a:schemeClr>
                </a:solidFill>
                <a:latin typeface="Arial"/>
                <a:cs typeface="Arial"/>
              </a:rPr>
              <a:t>Purchase Statements/Settlement Statements</a:t>
            </a:r>
          </a:p>
          <a:p>
            <a:pPr marL="339725" indent="-339725"/>
            <a:r>
              <a:rPr lang="en-US" sz="2800" dirty="0">
                <a:solidFill>
                  <a:schemeClr val="tx2">
                    <a:lumMod val="75000"/>
                  </a:schemeClr>
                </a:solidFill>
              </a:rPr>
              <a:t>Executed valuation agreements</a:t>
            </a:r>
          </a:p>
          <a:p>
            <a:pPr marL="339725" indent="-339725"/>
            <a:r>
              <a:rPr lang="en-US" sz="2800" dirty="0">
                <a:solidFill>
                  <a:schemeClr val="tx2">
                    <a:lumMod val="75000"/>
                  </a:schemeClr>
                </a:solidFill>
                <a:latin typeface="Arial"/>
                <a:cs typeface="Arial"/>
              </a:rPr>
              <a:t>Components of price &amp; supporting information (indices, etc.)</a:t>
            </a:r>
          </a:p>
          <a:p>
            <a:pPr marL="339725" indent="-339725"/>
            <a:r>
              <a:rPr lang="en-US" sz="2800" dirty="0">
                <a:solidFill>
                  <a:schemeClr val="tx2">
                    <a:lumMod val="75000"/>
                  </a:schemeClr>
                </a:solidFill>
                <a:latin typeface="Arial"/>
                <a:cs typeface="Arial"/>
              </a:rPr>
              <a:t>Methodology used to calculate price</a:t>
            </a:r>
          </a:p>
          <a:p>
            <a:pPr marL="339725" indent="-339725"/>
            <a:endParaRPr lang="en-US" sz="2800" dirty="0">
              <a:solidFill>
                <a:schemeClr val="tx2">
                  <a:lumMod val="75000"/>
                </a:schemeClr>
              </a:solidFill>
            </a:endParaRPr>
          </a:p>
          <a:p>
            <a:pPr marL="339725" indent="-339725"/>
            <a:endParaRPr lang="en-US" dirty="0">
              <a:solidFill>
                <a:schemeClr val="tx2">
                  <a:lumMod val="75000"/>
                </a:schemeClr>
              </a:solidFill>
            </a:endParaRPr>
          </a:p>
          <a:p>
            <a:pPr marL="339725" indent="-339725"/>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22</a:t>
            </a:fld>
            <a:endParaRPr lang="en-US"/>
          </a:p>
        </p:txBody>
      </p:sp>
      <p:sp>
        <p:nvSpPr>
          <p:cNvPr id="10" name="TextBox 9">
            <a:extLst>
              <a:ext uri="{FF2B5EF4-FFF2-40B4-BE49-F238E27FC236}">
                <a16:creationId xmlns:a16="http://schemas.microsoft.com/office/drawing/2014/main" id="{B840A417-9FA6-4CF3-AA70-5FAA5DEC2067}"/>
              </a:ext>
            </a:extLst>
          </p:cNvPr>
          <p:cNvSpPr txBox="1"/>
          <p:nvPr/>
        </p:nvSpPr>
        <p:spPr>
          <a:xfrm>
            <a:off x="10167559" y="6002781"/>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Tree>
    <p:extLst>
      <p:ext uri="{BB962C8B-B14F-4D97-AF65-F5344CB8AC3E}">
        <p14:creationId xmlns:p14="http://schemas.microsoft.com/office/powerpoint/2010/main" val="2734581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sz="4300" dirty="0">
                <a:latin typeface="Arial"/>
                <a:cs typeface="Arial"/>
              </a:rPr>
              <a:t>Processing Information (solid minerals)*</a:t>
            </a:r>
            <a:r>
              <a:rPr lang="en-US" sz="800" dirty="0">
                <a:latin typeface="Arial"/>
                <a:cs typeface="Arial"/>
              </a:rPr>
              <a:t>1</a:t>
            </a:r>
            <a:endParaRPr lang="en-US" sz="4300" dirty="0">
              <a:latin typeface="Arial"/>
              <a:cs typeface="Arial"/>
            </a:endParaRPr>
          </a:p>
        </p:txBody>
      </p:sp>
      <p:sp>
        <p:nvSpPr>
          <p:cNvPr id="11" name="TextBox 10">
            <a:extLst>
              <a:ext uri="{FF2B5EF4-FFF2-40B4-BE49-F238E27FC236}">
                <a16:creationId xmlns:a16="http://schemas.microsoft.com/office/drawing/2014/main" id="{70DFA82D-EA8B-41E5-8077-2B264ABB528F}"/>
              </a:ext>
            </a:extLst>
          </p:cNvPr>
          <p:cNvSpPr txBox="1"/>
          <p:nvPr/>
        </p:nvSpPr>
        <p:spPr>
          <a:xfrm>
            <a:off x="607484" y="1253719"/>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721386"/>
            <a:ext cx="10847916" cy="4377013"/>
          </a:xfrm>
        </p:spPr>
        <p:txBody>
          <a:bodyPr vert="horz" lIns="91440" tIns="45720" rIns="91440" bIns="45720" rtlCol="0" anchor="t">
            <a:noAutofit/>
          </a:bodyPr>
          <a:lstStyle/>
          <a:p>
            <a:pPr marL="339725" indent="-339725"/>
            <a:r>
              <a:rPr lang="en-US" sz="2800" dirty="0">
                <a:solidFill>
                  <a:schemeClr val="tx2">
                    <a:lumMod val="75000"/>
                  </a:schemeClr>
                </a:solidFill>
                <a:effectLst/>
                <a:latin typeface="Arial"/>
                <a:ea typeface="Times New Roman" panose="02020603050405020304" pitchFamily="18" charset="0"/>
                <a:cs typeface="Arial"/>
              </a:rPr>
              <a:t>Documentation of when operations began at the </a:t>
            </a:r>
            <a:r>
              <a:rPr lang="en-US" sz="2800" dirty="0">
                <a:solidFill>
                  <a:schemeClr val="tx2">
                    <a:lumMod val="75000"/>
                  </a:schemeClr>
                </a:solidFill>
                <a:latin typeface="Arial"/>
                <a:ea typeface="Times New Roman" panose="02020603050405020304" pitchFamily="18" charset="0"/>
                <a:cs typeface="Arial"/>
              </a:rPr>
              <a:t>processing facility</a:t>
            </a:r>
            <a:r>
              <a:rPr lang="en-US" sz="2800" dirty="0">
                <a:solidFill>
                  <a:schemeClr val="tx2">
                    <a:lumMod val="75000"/>
                  </a:schemeClr>
                </a:solidFill>
                <a:effectLst/>
                <a:latin typeface="Arial"/>
                <a:ea typeface="Times New Roman" panose="02020603050405020304" pitchFamily="18" charset="0"/>
                <a:cs typeface="Arial"/>
              </a:rPr>
              <a:t> </a:t>
            </a:r>
            <a:r>
              <a:rPr lang="en-US" sz="2800" dirty="0">
                <a:solidFill>
                  <a:schemeClr val="tx2">
                    <a:lumMod val="75000"/>
                  </a:schemeClr>
                </a:solidFill>
                <a:latin typeface="Arial"/>
                <a:ea typeface="Times New Roman" panose="02020603050405020304" pitchFamily="18" charset="0"/>
                <a:cs typeface="Arial"/>
              </a:rPr>
              <a:t>(i.e., coal washing plant, etc.) </a:t>
            </a:r>
            <a:endParaRPr lang="en-US" sz="2800" dirty="0">
              <a:solidFill>
                <a:schemeClr val="tx2">
                  <a:lumMod val="75000"/>
                </a:schemeClr>
              </a:solidFill>
            </a:endParaRPr>
          </a:p>
          <a:p>
            <a:pPr marL="339725" indent="-339725"/>
            <a:r>
              <a:rPr lang="en-US" sz="2800" dirty="0">
                <a:solidFill>
                  <a:schemeClr val="tx2">
                    <a:lumMod val="75000"/>
                  </a:schemeClr>
                </a:solidFill>
                <a:latin typeface="Arial"/>
                <a:cs typeface="Arial"/>
              </a:rPr>
              <a:t>Executed processing contracts &amp; all amendments</a:t>
            </a:r>
            <a:endParaRPr lang="en-US" sz="2800" dirty="0">
              <a:solidFill>
                <a:schemeClr val="tx2">
                  <a:lumMod val="75000"/>
                </a:schemeClr>
              </a:solidFill>
            </a:endParaRPr>
          </a:p>
          <a:p>
            <a:pPr marL="739775" lvl="1" indent="-339725"/>
            <a:r>
              <a:rPr lang="en-US" sz="2400" dirty="0">
                <a:solidFill>
                  <a:schemeClr val="tx2">
                    <a:lumMod val="75000"/>
                  </a:schemeClr>
                </a:solidFill>
                <a:latin typeface="Arial"/>
                <a:cs typeface="Arial"/>
              </a:rPr>
              <a:t>Indicate Arm’s-Length or Non-Arm’s-Length</a:t>
            </a:r>
            <a:endParaRPr lang="en-US" sz="2400" dirty="0">
              <a:solidFill>
                <a:schemeClr val="tx2">
                  <a:lumMod val="75000"/>
                </a:schemeClr>
              </a:solidFill>
            </a:endParaRPr>
          </a:p>
          <a:p>
            <a:pPr marL="339725" indent="-339725"/>
            <a:r>
              <a:rPr lang="en-US" sz="2800" dirty="0">
                <a:solidFill>
                  <a:schemeClr val="tx2">
                    <a:lumMod val="75000"/>
                  </a:schemeClr>
                </a:solidFill>
                <a:latin typeface="Arial"/>
                <a:ea typeface="Times New Roman" panose="02020603050405020304" pitchFamily="18" charset="0"/>
                <a:cs typeface="Arial"/>
              </a:rPr>
              <a:t>Components of processing &amp; supporting information</a:t>
            </a:r>
          </a:p>
          <a:p>
            <a:pPr marL="339725" indent="-339725"/>
            <a:r>
              <a:rPr lang="en-US" sz="2800" dirty="0">
                <a:solidFill>
                  <a:schemeClr val="tx2">
                    <a:lumMod val="75000"/>
                  </a:schemeClr>
                </a:solidFill>
                <a:latin typeface="Arial"/>
                <a:ea typeface="Times New Roman" panose="02020603050405020304" pitchFamily="18" charset="0"/>
                <a:cs typeface="Arial"/>
              </a:rPr>
              <a:t>Methodology used to calculate allowance </a:t>
            </a:r>
          </a:p>
          <a:p>
            <a:pPr marL="339725" indent="-339725"/>
            <a:r>
              <a:rPr lang="en-US" sz="2800" dirty="0">
                <a:solidFill>
                  <a:schemeClr val="tx2">
                    <a:lumMod val="75000"/>
                  </a:schemeClr>
                </a:solidFill>
                <a:latin typeface="Arial"/>
                <a:ea typeface="Times New Roman" panose="02020603050405020304" pitchFamily="18" charset="0"/>
                <a:cs typeface="Arial"/>
              </a:rPr>
              <a:t>Processing invoices</a:t>
            </a:r>
          </a:p>
          <a:p>
            <a:pPr marL="339725" indent="-339725"/>
            <a:endParaRPr lang="en-US" dirty="0">
              <a:solidFill>
                <a:schemeClr val="tx2">
                  <a:lumMod val="75000"/>
                </a:schemeClr>
              </a:solidFill>
              <a:effectLst/>
              <a:ea typeface="Times New Roman" panose="02020603050405020304" pitchFamily="18" charset="0"/>
            </a:endParaRPr>
          </a:p>
          <a:p>
            <a:pPr marL="339725" indent="-339725"/>
            <a:endParaRPr lang="en-US" dirty="0">
              <a:solidFill>
                <a:schemeClr val="tx2">
                  <a:lumMod val="75000"/>
                </a:schemeClr>
              </a:solidFill>
            </a:endParaRPr>
          </a:p>
          <a:p>
            <a:pPr marL="339725" indent="-339725"/>
            <a:endParaRPr lang="en-US" sz="2400" dirty="0">
              <a:solidFill>
                <a:schemeClr val="tx2">
                  <a:lumMod val="75000"/>
                </a:schemeClr>
              </a:solidFill>
            </a:endParaRPr>
          </a:p>
          <a:p>
            <a:pPr marL="739775" lvl="1" indent="-339725"/>
            <a:endParaRPr lang="en-US" dirty="0">
              <a:solidFill>
                <a:schemeClr val="tx2">
                  <a:lumMod val="75000"/>
                </a:schemeClr>
              </a:solidFill>
            </a:endParaRPr>
          </a:p>
          <a:p>
            <a:pPr marL="339725" indent="-339725"/>
            <a:endParaRPr lang="en-US" dirty="0">
              <a:solidFill>
                <a:schemeClr val="tx2">
                  <a:lumMod val="75000"/>
                </a:schemeClr>
              </a:solidFill>
            </a:endParaRPr>
          </a:p>
          <a:p>
            <a:pPr marL="339725" indent="-339725"/>
            <a:endParaRPr lang="en-US" dirty="0">
              <a:solidFill>
                <a:schemeClr val="tx2">
                  <a:lumMod val="75000"/>
                </a:schemeClr>
              </a:solidFil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080321" y="6026065"/>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23</a:t>
            </a:fld>
            <a:endParaRPr lang="en-US"/>
          </a:p>
        </p:txBody>
      </p:sp>
    </p:spTree>
    <p:extLst>
      <p:ext uri="{BB962C8B-B14F-4D97-AF65-F5344CB8AC3E}">
        <p14:creationId xmlns:p14="http://schemas.microsoft.com/office/powerpoint/2010/main" val="1504094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a:xfrm>
            <a:off x="310242" y="116114"/>
            <a:ext cx="10972799" cy="1143000"/>
          </a:xfrm>
        </p:spPr>
        <p:txBody>
          <a:bodyPr>
            <a:normAutofit/>
          </a:bodyPr>
          <a:lstStyle/>
          <a:p>
            <a:r>
              <a:rPr lang="en-US" sz="4200" dirty="0">
                <a:latin typeface="Arial"/>
                <a:cs typeface="Arial"/>
              </a:rPr>
              <a:t>Processing Information (solid minerals)*</a:t>
            </a:r>
            <a:r>
              <a:rPr lang="en-US" sz="800" dirty="0">
                <a:latin typeface="Arial"/>
                <a:cs typeface="Arial"/>
              </a:rPr>
              <a:t>2</a:t>
            </a:r>
            <a:endParaRPr lang="en-US" sz="4200" dirty="0">
              <a:latin typeface="Arial"/>
              <a:cs typeface="Arial"/>
            </a:endParaRPr>
          </a:p>
        </p:txBody>
      </p:sp>
      <p:sp>
        <p:nvSpPr>
          <p:cNvPr id="11" name="TextBox 10">
            <a:extLst>
              <a:ext uri="{FF2B5EF4-FFF2-40B4-BE49-F238E27FC236}">
                <a16:creationId xmlns:a16="http://schemas.microsoft.com/office/drawing/2014/main" id="{70DFA82D-EA8B-41E5-8077-2B264ABB528F}"/>
              </a:ext>
            </a:extLst>
          </p:cNvPr>
          <p:cNvSpPr txBox="1"/>
          <p:nvPr/>
        </p:nvSpPr>
        <p:spPr>
          <a:xfrm>
            <a:off x="643770" y="1107659"/>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Non-Arm's-Length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82172" y="1605430"/>
            <a:ext cx="5386917" cy="4591320"/>
          </a:xfrm>
        </p:spPr>
        <p:txBody>
          <a:bodyPr vert="horz" lIns="91440" tIns="45720" rIns="91440" bIns="45720" rtlCol="0" anchor="t">
            <a:noAutofit/>
          </a:bodyPr>
          <a:lstStyle/>
          <a:p>
            <a:pPr marL="234950" indent="-228600">
              <a:spcBef>
                <a:spcPts val="0"/>
              </a:spcBef>
            </a:pPr>
            <a:r>
              <a:rPr lang="en-US" sz="1900" dirty="0">
                <a:solidFill>
                  <a:schemeClr val="tx2">
                    <a:lumMod val="75000"/>
                  </a:schemeClr>
                </a:solidFill>
                <a:effectLst/>
                <a:latin typeface="Arial"/>
                <a:ea typeface="Times New Roman" panose="02020603050405020304" pitchFamily="18" charset="0"/>
                <a:cs typeface="Arial"/>
              </a:rPr>
              <a:t>Method of processing allowance calculation (1) depreciation</a:t>
            </a:r>
            <a:r>
              <a:rPr lang="en-US" sz="1900" dirty="0">
                <a:solidFill>
                  <a:schemeClr val="tx2">
                    <a:lumMod val="75000"/>
                  </a:schemeClr>
                </a:solidFill>
                <a:latin typeface="Arial"/>
                <a:ea typeface="Times New Roman" panose="02020603050405020304" pitchFamily="18" charset="0"/>
                <a:cs typeface="Arial"/>
              </a:rPr>
              <a:t> and a return on undepreciated capital investment</a:t>
            </a:r>
            <a:r>
              <a:rPr lang="en-US" sz="1900" dirty="0">
                <a:solidFill>
                  <a:schemeClr val="tx2">
                    <a:lumMod val="75000"/>
                  </a:schemeClr>
                </a:solidFill>
                <a:effectLst/>
                <a:latin typeface="Arial"/>
                <a:ea typeface="Times New Roman" panose="02020603050405020304" pitchFamily="18" charset="0"/>
                <a:cs typeface="Arial"/>
              </a:rPr>
              <a:t>, </a:t>
            </a:r>
            <a:r>
              <a:rPr lang="en-US" sz="1900" dirty="0">
                <a:solidFill>
                  <a:schemeClr val="tx2">
                    <a:lumMod val="75000"/>
                  </a:schemeClr>
                </a:solidFill>
                <a:latin typeface="Arial"/>
                <a:ea typeface="Times New Roman" panose="02020603050405020304" pitchFamily="18" charset="0"/>
                <a:cs typeface="Arial"/>
              </a:rPr>
              <a:t>or</a:t>
            </a:r>
            <a:r>
              <a:rPr lang="en-US" sz="1900" dirty="0">
                <a:solidFill>
                  <a:schemeClr val="tx2">
                    <a:lumMod val="75000"/>
                  </a:schemeClr>
                </a:solidFill>
                <a:effectLst/>
                <a:latin typeface="Arial"/>
                <a:ea typeface="Times New Roman" panose="02020603050405020304" pitchFamily="18" charset="0"/>
                <a:cs typeface="Arial"/>
              </a:rPr>
              <a:t> (2) </a:t>
            </a:r>
            <a:r>
              <a:rPr lang="en-US" sz="1900" dirty="0">
                <a:solidFill>
                  <a:schemeClr val="tx2">
                    <a:lumMod val="75000"/>
                  </a:schemeClr>
                </a:solidFill>
                <a:latin typeface="Arial"/>
                <a:ea typeface="Times New Roman" panose="02020603050405020304" pitchFamily="18" charset="0"/>
                <a:cs typeface="Arial"/>
              </a:rPr>
              <a:t>cost equal to depreciable investment in the wash plant multiplied by rate of return </a:t>
            </a:r>
            <a:endParaRPr lang="en-US" sz="1900" dirty="0">
              <a:solidFill>
                <a:schemeClr val="tx2">
                  <a:lumMod val="75000"/>
                </a:schemeClr>
              </a:solidFill>
              <a:ea typeface="Times New Roman" panose="02020603050405020304" pitchFamily="18" charset="0"/>
            </a:endParaRPr>
          </a:p>
          <a:p>
            <a:pPr marL="234950" indent="-228600">
              <a:spcBef>
                <a:spcPts val="0"/>
              </a:spcBef>
            </a:pPr>
            <a:r>
              <a:rPr lang="en-US" sz="1900" dirty="0">
                <a:solidFill>
                  <a:schemeClr val="tx2">
                    <a:lumMod val="75000"/>
                  </a:schemeClr>
                </a:solidFill>
                <a:latin typeface="Arial"/>
                <a:ea typeface="Times New Roman" panose="02020603050405020304" pitchFamily="18" charset="0"/>
                <a:cs typeface="Arial"/>
              </a:rPr>
              <a:t>Breakdown</a:t>
            </a:r>
            <a:r>
              <a:rPr lang="en-US" sz="1900" dirty="0">
                <a:solidFill>
                  <a:schemeClr val="tx2">
                    <a:lumMod val="75000"/>
                  </a:schemeClr>
                </a:solidFill>
                <a:effectLst/>
                <a:latin typeface="Arial"/>
                <a:ea typeface="Times New Roman" panose="02020603050405020304" pitchFamily="18" charset="0"/>
                <a:cs typeface="Arial"/>
              </a:rPr>
              <a:t> of operating expenses, such as costs for supervision and engineering, operations labor, fuel, utilities,</a:t>
            </a:r>
            <a:r>
              <a:rPr lang="en-US" sz="1900" dirty="0">
                <a:solidFill>
                  <a:schemeClr val="tx2">
                    <a:lumMod val="75000"/>
                  </a:schemeClr>
                </a:solidFill>
                <a:latin typeface="Arial"/>
                <a:ea typeface="Times New Roman" panose="02020603050405020304" pitchFamily="18" charset="0"/>
                <a:cs typeface="Arial"/>
              </a:rPr>
              <a:t> </a:t>
            </a:r>
            <a:r>
              <a:rPr lang="en-US" sz="1900" dirty="0">
                <a:solidFill>
                  <a:schemeClr val="tx2">
                    <a:lumMod val="75000"/>
                  </a:schemeClr>
                </a:solidFill>
                <a:effectLst/>
                <a:latin typeface="Arial"/>
                <a:ea typeface="Times New Roman" panose="02020603050405020304" pitchFamily="18" charset="0"/>
                <a:cs typeface="Arial"/>
              </a:rPr>
              <a:t>materials</a:t>
            </a:r>
            <a:r>
              <a:rPr lang="en-US" sz="1900" dirty="0">
                <a:solidFill>
                  <a:schemeClr val="tx2">
                    <a:lumMod val="75000"/>
                  </a:schemeClr>
                </a:solidFill>
                <a:latin typeface="Arial"/>
                <a:ea typeface="Times New Roman" panose="02020603050405020304" pitchFamily="18" charset="0"/>
                <a:cs typeface="Arial"/>
              </a:rPr>
              <a:t>, ad valorem property taxes, rent, supplies, and any other directly allocable and attributable operating expense</a:t>
            </a:r>
            <a:endParaRPr lang="en-US" sz="1900" dirty="0">
              <a:solidFill>
                <a:schemeClr val="tx2">
                  <a:lumMod val="75000"/>
                </a:schemeClr>
              </a:solidFill>
              <a:ea typeface="Times New Roman" panose="02020603050405020304" pitchFamily="18" charset="0"/>
            </a:endParaRPr>
          </a:p>
          <a:p>
            <a:pPr marL="234950" indent="-228600">
              <a:spcBef>
                <a:spcPts val="0"/>
              </a:spcBef>
            </a:pPr>
            <a:r>
              <a:rPr lang="en-US" sz="1900" dirty="0">
                <a:solidFill>
                  <a:schemeClr val="tx2">
                    <a:lumMod val="75000"/>
                  </a:schemeClr>
                </a:solidFill>
                <a:latin typeface="Arial"/>
                <a:ea typeface="Times New Roman" panose="02020603050405020304" pitchFamily="18" charset="0"/>
                <a:cs typeface="Arial"/>
              </a:rPr>
              <a:t>Breakdown</a:t>
            </a:r>
            <a:r>
              <a:rPr lang="en-US" sz="1900" dirty="0">
                <a:solidFill>
                  <a:schemeClr val="tx2">
                    <a:lumMod val="75000"/>
                  </a:schemeClr>
                </a:solidFill>
                <a:effectLst/>
                <a:latin typeface="Arial"/>
                <a:ea typeface="Times New Roman" panose="02020603050405020304" pitchFamily="18" charset="0"/>
                <a:cs typeface="Arial"/>
              </a:rPr>
              <a:t> of maintenance expenses </a:t>
            </a:r>
            <a:r>
              <a:rPr lang="en-US" sz="1900" dirty="0">
                <a:solidFill>
                  <a:schemeClr val="tx2">
                    <a:lumMod val="75000"/>
                  </a:schemeClr>
                </a:solidFill>
                <a:latin typeface="Arial"/>
                <a:ea typeface="Times New Roman" panose="02020603050405020304" pitchFamily="18" charset="0"/>
                <a:cs typeface="Arial"/>
              </a:rPr>
              <a:t>such as maintenance of wash plant, maintenance labor, and other directly allocable and attributable maintenance expenses</a:t>
            </a:r>
            <a:endParaRPr lang="en-US" sz="19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66154" y="1600242"/>
            <a:ext cx="5439656" cy="4231098"/>
          </a:xfrm>
        </p:spPr>
        <p:txBody>
          <a:bodyPr vert="horz" lIns="91440" tIns="45720" rIns="91440" bIns="45720" rtlCol="0" anchor="t">
            <a:noAutofit/>
          </a:bodyPr>
          <a:lstStyle/>
          <a:p>
            <a:pPr marL="234950" indent="-234950">
              <a:spcBef>
                <a:spcPts val="0"/>
              </a:spcBef>
            </a:pPr>
            <a:r>
              <a:rPr lang="en-US" sz="1900" dirty="0">
                <a:solidFill>
                  <a:schemeClr val="tx2">
                    <a:lumMod val="75000"/>
                  </a:schemeClr>
                </a:solidFill>
                <a:effectLst/>
                <a:latin typeface="Arial"/>
                <a:ea typeface="Times New Roman" panose="02020603050405020304" pitchFamily="18" charset="0"/>
                <a:cs typeface="Arial"/>
              </a:rPr>
              <a:t>Breakdown and explanation of overhead expenses directly attributable and allocable to the operation of the system; include a summary of overhead expenses by category</a:t>
            </a:r>
          </a:p>
          <a:p>
            <a:pPr marL="234950" indent="-234950">
              <a:spcBef>
                <a:spcPts val="0"/>
              </a:spcBef>
            </a:pPr>
            <a:r>
              <a:rPr lang="en-US" sz="1900" dirty="0">
                <a:solidFill>
                  <a:schemeClr val="tx2">
                    <a:lumMod val="75000"/>
                  </a:schemeClr>
                </a:solidFill>
                <a:effectLst/>
                <a:latin typeface="Arial"/>
                <a:ea typeface="Times New Roman" panose="02020603050405020304" pitchFamily="18" charset="0"/>
                <a:cs typeface="Arial"/>
              </a:rPr>
              <a:t>Explain the method of depreciation that you used: (1) </a:t>
            </a:r>
            <a:r>
              <a:rPr lang="en-US" sz="1900" dirty="0">
                <a:solidFill>
                  <a:schemeClr val="tx2">
                    <a:lumMod val="75000"/>
                  </a:schemeClr>
                </a:solidFill>
                <a:latin typeface="Arial"/>
                <a:ea typeface="Times New Roman" panose="02020603050405020304" pitchFamily="18" charset="0"/>
                <a:cs typeface="Arial"/>
              </a:rPr>
              <a:t>Straight-line based on life of equipment or on the life of the reserves which the wash plant services, or (2</a:t>
            </a:r>
            <a:r>
              <a:rPr lang="en-US" sz="1900" dirty="0">
                <a:solidFill>
                  <a:schemeClr val="tx2">
                    <a:lumMod val="75000"/>
                  </a:schemeClr>
                </a:solidFill>
                <a:effectLst/>
                <a:latin typeface="Arial"/>
                <a:ea typeface="Times New Roman" panose="02020603050405020304" pitchFamily="18" charset="0"/>
                <a:cs typeface="Arial"/>
              </a:rPr>
              <a:t>) </a:t>
            </a:r>
            <a:r>
              <a:rPr lang="en-US" sz="1900" dirty="0">
                <a:solidFill>
                  <a:schemeClr val="tx2">
                    <a:lumMod val="75000"/>
                  </a:schemeClr>
                </a:solidFill>
                <a:latin typeface="Arial"/>
                <a:ea typeface="Times New Roman" panose="02020603050405020304" pitchFamily="18" charset="0"/>
                <a:cs typeface="Arial"/>
              </a:rPr>
              <a:t>unit of production method</a:t>
            </a:r>
            <a:r>
              <a:rPr lang="en-US" sz="1900" dirty="0">
                <a:solidFill>
                  <a:schemeClr val="tx2">
                    <a:lumMod val="75000"/>
                  </a:schemeClr>
                </a:solidFill>
                <a:effectLst/>
                <a:latin typeface="Arial"/>
                <a:ea typeface="Times New Roman" panose="02020603050405020304" pitchFamily="18" charset="0"/>
                <a:cs typeface="Arial"/>
              </a:rPr>
              <a:t>; include if the </a:t>
            </a:r>
            <a:r>
              <a:rPr lang="en-US" sz="1900" dirty="0">
                <a:solidFill>
                  <a:schemeClr val="tx2">
                    <a:lumMod val="75000"/>
                  </a:schemeClr>
                </a:solidFill>
                <a:latin typeface="Arial"/>
                <a:ea typeface="Times New Roman" panose="02020603050405020304" pitchFamily="18" charset="0"/>
                <a:cs typeface="Arial"/>
              </a:rPr>
              <a:t>depreciation method</a:t>
            </a:r>
            <a:r>
              <a:rPr lang="en-US" sz="1900" dirty="0">
                <a:solidFill>
                  <a:schemeClr val="tx2">
                    <a:lumMod val="75000"/>
                  </a:schemeClr>
                </a:solidFill>
                <a:effectLst/>
                <a:latin typeface="Arial"/>
                <a:ea typeface="Times New Roman" panose="02020603050405020304" pitchFamily="18" charset="0"/>
                <a:cs typeface="Arial"/>
              </a:rPr>
              <a:t> </a:t>
            </a:r>
            <a:r>
              <a:rPr lang="en-US" sz="1900" dirty="0">
                <a:solidFill>
                  <a:schemeClr val="tx2">
                    <a:lumMod val="75000"/>
                  </a:schemeClr>
                </a:solidFill>
                <a:latin typeface="Arial"/>
                <a:ea typeface="Times New Roman" panose="02020603050405020304" pitchFamily="18" charset="0"/>
                <a:cs typeface="Arial"/>
              </a:rPr>
              <a:t>has changed</a:t>
            </a:r>
            <a:r>
              <a:rPr lang="en-US" sz="1900" dirty="0">
                <a:solidFill>
                  <a:schemeClr val="tx2">
                    <a:lumMod val="75000"/>
                  </a:schemeClr>
                </a:solidFill>
                <a:effectLst/>
                <a:latin typeface="Arial"/>
                <a:ea typeface="Times New Roman" panose="02020603050405020304" pitchFamily="18" charset="0"/>
                <a:cs typeface="Arial"/>
              </a:rPr>
              <a:t> </a:t>
            </a:r>
            <a:r>
              <a:rPr lang="en-US" sz="1900" dirty="0">
                <a:solidFill>
                  <a:schemeClr val="tx2">
                    <a:lumMod val="75000"/>
                  </a:schemeClr>
                </a:solidFill>
                <a:latin typeface="Arial"/>
                <a:ea typeface="Times New Roman" panose="02020603050405020304" pitchFamily="18" charset="0"/>
                <a:cs typeface="Arial"/>
              </a:rPr>
              <a:t>as approved by ONRR</a:t>
            </a:r>
            <a:endParaRPr lang="en-US" sz="1900" dirty="0">
              <a:solidFill>
                <a:schemeClr val="tx2">
                  <a:lumMod val="75000"/>
                </a:schemeClr>
              </a:solidFill>
              <a:effectLst/>
              <a:latin typeface="Arial"/>
              <a:ea typeface="Times New Roman" panose="02020603050405020304" pitchFamily="18" charset="0"/>
              <a:cs typeface="Arial"/>
            </a:endParaRPr>
          </a:p>
          <a:p>
            <a:pPr marL="234950" indent="-234950">
              <a:spcBef>
                <a:spcPts val="0"/>
              </a:spcBef>
            </a:pPr>
            <a:r>
              <a:rPr lang="en-US" sz="1900" dirty="0">
                <a:solidFill>
                  <a:schemeClr val="tx2">
                    <a:lumMod val="75000"/>
                  </a:schemeClr>
                </a:solidFill>
                <a:effectLst/>
                <a:latin typeface="Arial"/>
                <a:ea typeface="Times New Roman" panose="02020603050405020304" pitchFamily="18" charset="0"/>
                <a:cs typeface="Arial"/>
              </a:rPr>
              <a:t>Breakdown of depreciation</a:t>
            </a:r>
            <a:r>
              <a:rPr lang="en-US" sz="1900" dirty="0">
                <a:solidFill>
                  <a:schemeClr val="tx2">
                    <a:lumMod val="75000"/>
                  </a:schemeClr>
                </a:solidFill>
                <a:latin typeface="Arial"/>
                <a:ea typeface="Times New Roman" panose="02020603050405020304" pitchFamily="18" charset="0"/>
                <a:cs typeface="Arial"/>
              </a:rPr>
              <a:t> and undepreciated capital investment,</a:t>
            </a:r>
            <a:r>
              <a:rPr lang="en-US" sz="1900" dirty="0">
                <a:solidFill>
                  <a:schemeClr val="tx2">
                    <a:lumMod val="75000"/>
                  </a:schemeClr>
                </a:solidFill>
                <a:effectLst/>
                <a:latin typeface="Arial"/>
                <a:ea typeface="Times New Roman" panose="02020603050405020304" pitchFamily="18" charset="0"/>
                <a:cs typeface="Arial"/>
              </a:rPr>
              <a:t> or return on depreciable capital investment; provide a list of capital equipment</a:t>
            </a:r>
            <a:endParaRPr lang="en-US" sz="1900" dirty="0">
              <a:solidFill>
                <a:schemeClr val="tx2">
                  <a:lumMod val="75000"/>
                </a:schemeClr>
              </a:solidFill>
              <a:latin typeface="Arial"/>
              <a:cs typeface="Aria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113382" y="5982789"/>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24</a:t>
            </a:fld>
            <a:endParaRPr lang="en-US"/>
          </a:p>
        </p:txBody>
      </p:sp>
    </p:spTree>
    <p:extLst>
      <p:ext uri="{BB962C8B-B14F-4D97-AF65-F5344CB8AC3E}">
        <p14:creationId xmlns:p14="http://schemas.microsoft.com/office/powerpoint/2010/main" val="141160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a:xfrm>
            <a:off x="346528" y="243114"/>
            <a:ext cx="10972799" cy="1143000"/>
          </a:xfrm>
        </p:spPr>
        <p:txBody>
          <a:bodyPr>
            <a:normAutofit/>
          </a:bodyPr>
          <a:lstStyle/>
          <a:p>
            <a:r>
              <a:rPr lang="en-US" sz="4150" dirty="0">
                <a:latin typeface="Arial"/>
                <a:cs typeface="Arial"/>
              </a:rPr>
              <a:t>Transportation Information (solid minerals)*</a:t>
            </a:r>
            <a:r>
              <a:rPr lang="en-US" sz="800" dirty="0">
                <a:latin typeface="Arial"/>
                <a:cs typeface="Arial"/>
              </a:rPr>
              <a:t>1</a:t>
            </a:r>
            <a:endParaRPr lang="en-US" sz="4150" dirty="0">
              <a:latin typeface="Arial"/>
              <a:cs typeface="Arial"/>
            </a:endParaRPr>
          </a:p>
        </p:txBody>
      </p:sp>
      <p:sp>
        <p:nvSpPr>
          <p:cNvPr id="9" name="TextBox 8">
            <a:extLst>
              <a:ext uri="{FF2B5EF4-FFF2-40B4-BE49-F238E27FC236}">
                <a16:creationId xmlns:a16="http://schemas.microsoft.com/office/drawing/2014/main" id="{62F3B5E4-17B8-43F7-95ED-42D948CCED4F}"/>
              </a:ext>
            </a:extLst>
          </p:cNvPr>
          <p:cNvSpPr txBox="1"/>
          <p:nvPr/>
        </p:nvSpPr>
        <p:spPr>
          <a:xfrm>
            <a:off x="607484" y="1298323"/>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755167"/>
            <a:ext cx="10911114" cy="4284573"/>
          </a:xfrm>
        </p:spPr>
        <p:txBody>
          <a:bodyPr vert="horz" lIns="91440" tIns="45720" rIns="91440" bIns="45720" rtlCol="0" anchor="t">
            <a:noAutofit/>
          </a:bodyPr>
          <a:lstStyle/>
          <a:p>
            <a:pPr marL="339725" indent="-339725"/>
            <a:r>
              <a:rPr lang="en-US" sz="2800" dirty="0">
                <a:solidFill>
                  <a:schemeClr val="tx2">
                    <a:lumMod val="75000"/>
                  </a:schemeClr>
                </a:solidFill>
                <a:effectLst/>
                <a:latin typeface="Arial"/>
                <a:ea typeface="Times New Roman" panose="02020603050405020304" pitchFamily="18" charset="0"/>
                <a:cs typeface="Arial"/>
              </a:rPr>
              <a:t>Documentation of when operations began for the </a:t>
            </a:r>
            <a:r>
              <a:rPr lang="en-US" sz="2800" dirty="0">
                <a:solidFill>
                  <a:schemeClr val="tx2">
                    <a:lumMod val="75000"/>
                  </a:schemeClr>
                </a:solidFill>
                <a:latin typeface="Arial"/>
                <a:ea typeface="Times New Roman" panose="02020603050405020304" pitchFamily="18" charset="0"/>
                <a:cs typeface="Arial"/>
              </a:rPr>
              <a:t>transportation system/equipment</a:t>
            </a:r>
            <a:endParaRPr lang="en-US" sz="2800" dirty="0">
              <a:solidFill>
                <a:schemeClr val="tx2">
                  <a:lumMod val="75000"/>
                </a:schemeClr>
              </a:solidFill>
            </a:endParaRPr>
          </a:p>
          <a:p>
            <a:pPr marL="339725" indent="-339725"/>
            <a:r>
              <a:rPr lang="en-US" sz="2800" dirty="0">
                <a:solidFill>
                  <a:schemeClr val="tx2">
                    <a:lumMod val="75000"/>
                  </a:schemeClr>
                </a:solidFill>
                <a:latin typeface="Arial"/>
                <a:ea typeface="Times New Roman" panose="02020603050405020304" pitchFamily="18" charset="0"/>
                <a:cs typeface="Arial"/>
              </a:rPr>
              <a:t>Executed</a:t>
            </a:r>
            <a:r>
              <a:rPr lang="en-US" sz="2800" dirty="0">
                <a:solidFill>
                  <a:schemeClr val="tx2">
                    <a:lumMod val="75000"/>
                  </a:schemeClr>
                </a:solidFill>
                <a:latin typeface="Arial"/>
                <a:cs typeface="Arial"/>
              </a:rPr>
              <a:t> transportation contracts &amp; all amendments</a:t>
            </a:r>
            <a:endParaRPr lang="en-US" sz="2800" dirty="0">
              <a:solidFill>
                <a:schemeClr val="tx2">
                  <a:lumMod val="75000"/>
                </a:schemeClr>
              </a:solidFill>
            </a:endParaRPr>
          </a:p>
          <a:p>
            <a:pPr marL="739775" lvl="1" indent="-339725"/>
            <a:r>
              <a:rPr lang="en-US" sz="2400" dirty="0">
                <a:solidFill>
                  <a:schemeClr val="tx2">
                    <a:lumMod val="75000"/>
                  </a:schemeClr>
                </a:solidFill>
                <a:latin typeface="Arial"/>
                <a:cs typeface="Arial"/>
              </a:rPr>
              <a:t>Indicate Arm’s-Length or Non-Arm’s- Length</a:t>
            </a:r>
          </a:p>
          <a:p>
            <a:pPr marL="339725" indent="-339725"/>
            <a:r>
              <a:rPr lang="en-US" sz="2800" dirty="0">
                <a:solidFill>
                  <a:schemeClr val="tx2">
                    <a:lumMod val="75000"/>
                  </a:schemeClr>
                </a:solidFill>
                <a:latin typeface="Arial"/>
                <a:cs typeface="Arial"/>
              </a:rPr>
              <a:t>Methodology used to calculate allowance</a:t>
            </a:r>
          </a:p>
          <a:p>
            <a:pPr marL="339725" indent="-339725"/>
            <a:r>
              <a:rPr lang="en-US" sz="2800" dirty="0">
                <a:solidFill>
                  <a:schemeClr val="tx2">
                    <a:lumMod val="75000"/>
                  </a:schemeClr>
                </a:solidFill>
                <a:latin typeface="Arial"/>
                <a:cs typeface="Arial"/>
              </a:rPr>
              <a:t>Transportation invoices</a:t>
            </a:r>
            <a:endParaRPr lang="en-US" sz="2800" dirty="0">
              <a:solidFill>
                <a:schemeClr val="tx2">
                  <a:lumMod val="75000"/>
                </a:schemeClr>
              </a:solidFill>
            </a:endParaRPr>
          </a:p>
          <a:p>
            <a:pPr marL="339725" indent="-339725"/>
            <a:endParaRPr lang="en-US" sz="2800" dirty="0">
              <a:solidFill>
                <a:schemeClr val="tx2">
                  <a:lumMod val="75000"/>
                </a:schemeClr>
              </a:solidFill>
              <a:effectLst/>
              <a:ea typeface="Times New Roman" panose="02020603050405020304" pitchFamily="18" charset="0"/>
            </a:endParaRPr>
          </a:p>
          <a:p>
            <a:pPr marL="339725" indent="-339725"/>
            <a:endParaRPr lang="en-US" sz="2800" dirty="0">
              <a:solidFill>
                <a:schemeClr val="tx2">
                  <a:lumMod val="75000"/>
                </a:schemeClr>
              </a:solidFill>
            </a:endParaRPr>
          </a:p>
          <a:p>
            <a:pPr marL="739775" lvl="1" indent="-339725"/>
            <a:endParaRPr lang="en-US" sz="2400" dirty="0">
              <a:solidFill>
                <a:schemeClr val="tx2">
                  <a:lumMod val="75000"/>
                </a:schemeClr>
              </a:solidFill>
            </a:endParaRPr>
          </a:p>
          <a:p>
            <a:pPr marL="339725" indent="-339725"/>
            <a:endParaRPr lang="en-US" sz="2800" dirty="0">
              <a:solidFill>
                <a:schemeClr val="tx2">
                  <a:lumMod val="75000"/>
                </a:schemeClr>
              </a:solidFill>
            </a:endParaRPr>
          </a:p>
          <a:p>
            <a:pPr marL="339725" indent="-339725"/>
            <a:endParaRPr lang="en-US" sz="2800" dirty="0">
              <a:solidFill>
                <a:schemeClr val="tx2">
                  <a:lumMod val="75000"/>
                </a:schemeClr>
              </a:solidFill>
            </a:endParaRPr>
          </a:p>
        </p:txBody>
      </p:sp>
      <p:sp>
        <p:nvSpPr>
          <p:cNvPr id="8" name="TextBox 7">
            <a:extLst>
              <a:ext uri="{FF2B5EF4-FFF2-40B4-BE49-F238E27FC236}">
                <a16:creationId xmlns:a16="http://schemas.microsoft.com/office/drawing/2014/main" id="{7B7E9598-9A46-42B9-9F32-945AC89C1D52}"/>
              </a:ext>
            </a:extLst>
          </p:cNvPr>
          <p:cNvSpPr txBox="1"/>
          <p:nvPr/>
        </p:nvSpPr>
        <p:spPr>
          <a:xfrm>
            <a:off x="10132873" y="5972972"/>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25</a:t>
            </a:fld>
            <a:endParaRPr lang="en-US"/>
          </a:p>
        </p:txBody>
      </p:sp>
    </p:spTree>
    <p:extLst>
      <p:ext uri="{BB962C8B-B14F-4D97-AF65-F5344CB8AC3E}">
        <p14:creationId xmlns:p14="http://schemas.microsoft.com/office/powerpoint/2010/main" val="4037135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a:xfrm>
            <a:off x="310242" y="116114"/>
            <a:ext cx="10972799" cy="1143000"/>
          </a:xfrm>
        </p:spPr>
        <p:txBody>
          <a:bodyPr>
            <a:normAutofit/>
          </a:bodyPr>
          <a:lstStyle/>
          <a:p>
            <a:r>
              <a:rPr lang="en-US" sz="4150" dirty="0">
                <a:latin typeface="Arial"/>
                <a:cs typeface="Arial"/>
              </a:rPr>
              <a:t>Transportation Information (solid minerals)*</a:t>
            </a:r>
            <a:r>
              <a:rPr lang="en-US" sz="800" dirty="0">
                <a:latin typeface="Arial"/>
                <a:cs typeface="Arial"/>
              </a:rPr>
              <a:t>2</a:t>
            </a:r>
            <a:endParaRPr lang="en-US" sz="4150" dirty="0">
              <a:latin typeface="Arial"/>
              <a:cs typeface="Arial"/>
            </a:endParaRPr>
          </a:p>
        </p:txBody>
      </p:sp>
      <p:sp>
        <p:nvSpPr>
          <p:cNvPr id="11" name="TextBox 10">
            <a:extLst>
              <a:ext uri="{FF2B5EF4-FFF2-40B4-BE49-F238E27FC236}">
                <a16:creationId xmlns:a16="http://schemas.microsoft.com/office/drawing/2014/main" id="{70DFA82D-EA8B-41E5-8077-2B264ABB528F}"/>
              </a:ext>
            </a:extLst>
          </p:cNvPr>
          <p:cNvSpPr txBox="1"/>
          <p:nvPr/>
        </p:nvSpPr>
        <p:spPr>
          <a:xfrm>
            <a:off x="643770" y="1152927"/>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Non-Arm's-Length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506994" y="1630769"/>
            <a:ext cx="5677303" cy="4523937"/>
          </a:xfrm>
        </p:spPr>
        <p:txBody>
          <a:bodyPr vert="horz" lIns="91440" tIns="45720" rIns="91440" bIns="45720" rtlCol="0" anchor="t">
            <a:noAutofit/>
          </a:bodyPr>
          <a:lstStyle/>
          <a:p>
            <a:pPr marL="234950" indent="-228600">
              <a:spcBef>
                <a:spcPts val="0"/>
              </a:spcBef>
            </a:pPr>
            <a:r>
              <a:rPr lang="en-US" sz="2100" dirty="0">
                <a:solidFill>
                  <a:schemeClr val="tx2">
                    <a:lumMod val="75000"/>
                  </a:schemeClr>
                </a:solidFill>
                <a:effectLst/>
                <a:latin typeface="Arial"/>
                <a:ea typeface="Times New Roman" panose="02020603050405020304" pitchFamily="18" charset="0"/>
                <a:cs typeface="Arial"/>
              </a:rPr>
              <a:t>Processing allowance calculation method </a:t>
            </a:r>
          </a:p>
          <a:p>
            <a:pPr marL="635000" lvl="1" indent="-228600">
              <a:spcBef>
                <a:spcPts val="0"/>
              </a:spcBef>
            </a:pPr>
            <a:r>
              <a:rPr lang="en-US" sz="1800" dirty="0">
                <a:solidFill>
                  <a:schemeClr val="tx2">
                    <a:lumMod val="75000"/>
                  </a:schemeClr>
                </a:solidFill>
                <a:effectLst/>
                <a:latin typeface="Arial"/>
                <a:ea typeface="Times New Roman" panose="02020603050405020304" pitchFamily="18" charset="0"/>
                <a:cs typeface="Arial"/>
              </a:rPr>
              <a:t>depreciation</a:t>
            </a:r>
            <a:r>
              <a:rPr lang="en-US" sz="1800" dirty="0">
                <a:solidFill>
                  <a:schemeClr val="tx2">
                    <a:lumMod val="75000"/>
                  </a:schemeClr>
                </a:solidFill>
                <a:latin typeface="Arial"/>
                <a:ea typeface="Times New Roman" panose="02020603050405020304" pitchFamily="18" charset="0"/>
                <a:cs typeface="Arial"/>
              </a:rPr>
              <a:t> and a return on undepreciated capital investment</a:t>
            </a:r>
            <a:r>
              <a:rPr lang="en-US" sz="1800" dirty="0">
                <a:solidFill>
                  <a:schemeClr val="tx2">
                    <a:lumMod val="75000"/>
                  </a:schemeClr>
                </a:solidFill>
                <a:effectLst/>
                <a:latin typeface="Arial"/>
                <a:ea typeface="Times New Roman" panose="02020603050405020304" pitchFamily="18" charset="0"/>
                <a:cs typeface="Arial"/>
              </a:rPr>
              <a:t> </a:t>
            </a:r>
            <a:r>
              <a:rPr lang="en-US" sz="1800" dirty="0">
                <a:solidFill>
                  <a:schemeClr val="tx2">
                    <a:lumMod val="75000"/>
                  </a:schemeClr>
                </a:solidFill>
                <a:latin typeface="Arial"/>
                <a:ea typeface="Times New Roman" panose="02020603050405020304" pitchFamily="18" charset="0"/>
                <a:cs typeface="Arial"/>
              </a:rPr>
              <a:t>or</a:t>
            </a:r>
            <a:r>
              <a:rPr lang="en-US" sz="1800" dirty="0">
                <a:solidFill>
                  <a:schemeClr val="tx2">
                    <a:lumMod val="75000"/>
                  </a:schemeClr>
                </a:solidFill>
                <a:effectLst/>
                <a:latin typeface="Arial"/>
                <a:ea typeface="Times New Roman" panose="02020603050405020304" pitchFamily="18" charset="0"/>
                <a:cs typeface="Arial"/>
              </a:rPr>
              <a:t> </a:t>
            </a:r>
            <a:r>
              <a:rPr lang="en-US" sz="1800" dirty="0">
                <a:solidFill>
                  <a:schemeClr val="tx2">
                    <a:lumMod val="75000"/>
                  </a:schemeClr>
                </a:solidFill>
                <a:latin typeface="Arial"/>
                <a:ea typeface="Times New Roman" panose="02020603050405020304" pitchFamily="18" charset="0"/>
                <a:cs typeface="Arial"/>
              </a:rPr>
              <a:t>cost equal to </a:t>
            </a:r>
            <a:r>
              <a:rPr lang="en-US" sz="1800" dirty="0">
                <a:solidFill>
                  <a:schemeClr val="tx2">
                    <a:lumMod val="75000"/>
                  </a:schemeClr>
                </a:solidFill>
                <a:effectLst/>
                <a:latin typeface="Arial"/>
                <a:ea typeface="Times New Roman" panose="02020603050405020304" pitchFamily="18" charset="0"/>
                <a:cs typeface="Arial"/>
              </a:rPr>
              <a:t>depreciable investment</a:t>
            </a:r>
            <a:r>
              <a:rPr lang="en-US" sz="1800" dirty="0">
                <a:solidFill>
                  <a:schemeClr val="tx2">
                    <a:lumMod val="75000"/>
                  </a:schemeClr>
                </a:solidFill>
                <a:latin typeface="Arial"/>
                <a:ea typeface="Times New Roman" panose="02020603050405020304" pitchFamily="18" charset="0"/>
                <a:cs typeface="Arial"/>
              </a:rPr>
              <a:t> in the transportation system multiplied by rate of return</a:t>
            </a:r>
          </a:p>
          <a:p>
            <a:pPr marL="234950" indent="-228600">
              <a:spcBef>
                <a:spcPts val="0"/>
              </a:spcBef>
            </a:pPr>
            <a:r>
              <a:rPr lang="en-US" sz="2100" dirty="0">
                <a:solidFill>
                  <a:schemeClr val="tx2">
                    <a:lumMod val="75000"/>
                  </a:schemeClr>
                </a:solidFill>
                <a:latin typeface="Arial"/>
                <a:ea typeface="Times New Roman" panose="02020603050405020304" pitchFamily="18" charset="0"/>
                <a:cs typeface="Arial"/>
              </a:rPr>
              <a:t>Breakdown</a:t>
            </a:r>
            <a:r>
              <a:rPr lang="en-US" sz="2100" dirty="0">
                <a:solidFill>
                  <a:schemeClr val="tx2">
                    <a:lumMod val="75000"/>
                  </a:schemeClr>
                </a:solidFill>
                <a:effectLst/>
                <a:latin typeface="Arial"/>
                <a:ea typeface="Times New Roman" panose="02020603050405020304" pitchFamily="18" charset="0"/>
                <a:cs typeface="Arial"/>
              </a:rPr>
              <a:t> of operating expenses, such as costs for supervision and engineering, operations labor, fuel, utilities,</a:t>
            </a:r>
            <a:r>
              <a:rPr lang="en-US" sz="2100" dirty="0">
                <a:solidFill>
                  <a:schemeClr val="tx2">
                    <a:lumMod val="75000"/>
                  </a:schemeClr>
                </a:solidFill>
                <a:latin typeface="Arial"/>
                <a:ea typeface="Times New Roman" panose="02020603050405020304" pitchFamily="18" charset="0"/>
                <a:cs typeface="Arial"/>
              </a:rPr>
              <a:t> </a:t>
            </a:r>
            <a:r>
              <a:rPr lang="en-US" sz="2100" dirty="0">
                <a:solidFill>
                  <a:schemeClr val="tx2">
                    <a:lumMod val="75000"/>
                  </a:schemeClr>
                </a:solidFill>
                <a:effectLst/>
                <a:latin typeface="Arial"/>
                <a:ea typeface="Times New Roman" panose="02020603050405020304" pitchFamily="18" charset="0"/>
                <a:cs typeface="Arial"/>
              </a:rPr>
              <a:t>materials</a:t>
            </a:r>
            <a:r>
              <a:rPr lang="en-US" sz="2100" dirty="0">
                <a:solidFill>
                  <a:schemeClr val="tx2">
                    <a:lumMod val="75000"/>
                  </a:schemeClr>
                </a:solidFill>
                <a:latin typeface="Arial"/>
                <a:ea typeface="Times New Roman" panose="02020603050405020304" pitchFamily="18" charset="0"/>
                <a:cs typeface="Arial"/>
              </a:rPr>
              <a:t>, ad valorem property taxes, rent, supplies, &amp; any other directly allocable and attributable operating expense</a:t>
            </a:r>
            <a:endParaRPr lang="en-US" sz="2100" dirty="0">
              <a:solidFill>
                <a:schemeClr val="tx2">
                  <a:lumMod val="75000"/>
                </a:schemeClr>
              </a:solidFill>
              <a:ea typeface="Times New Roman" panose="02020603050405020304" pitchFamily="18" charset="0"/>
            </a:endParaRPr>
          </a:p>
          <a:p>
            <a:pPr marL="234950" indent="-228600">
              <a:spcBef>
                <a:spcPts val="0"/>
              </a:spcBef>
            </a:pPr>
            <a:r>
              <a:rPr lang="en-US" sz="2100" dirty="0">
                <a:solidFill>
                  <a:schemeClr val="tx2">
                    <a:lumMod val="75000"/>
                  </a:schemeClr>
                </a:solidFill>
                <a:latin typeface="Arial"/>
                <a:ea typeface="Times New Roman" panose="02020603050405020304" pitchFamily="18" charset="0"/>
                <a:cs typeface="Arial"/>
              </a:rPr>
              <a:t>Breakdown</a:t>
            </a:r>
            <a:r>
              <a:rPr lang="en-US" sz="2100" dirty="0">
                <a:solidFill>
                  <a:schemeClr val="tx2">
                    <a:lumMod val="75000"/>
                  </a:schemeClr>
                </a:solidFill>
                <a:effectLst/>
                <a:latin typeface="Arial"/>
                <a:ea typeface="Times New Roman" panose="02020603050405020304" pitchFamily="18" charset="0"/>
                <a:cs typeface="Arial"/>
              </a:rPr>
              <a:t> of maintenance expenses </a:t>
            </a:r>
            <a:r>
              <a:rPr lang="en-US" sz="2100" dirty="0">
                <a:solidFill>
                  <a:schemeClr val="tx2">
                    <a:lumMod val="75000"/>
                  </a:schemeClr>
                </a:solidFill>
                <a:latin typeface="Arial"/>
                <a:ea typeface="Times New Roman" panose="02020603050405020304" pitchFamily="18" charset="0"/>
                <a:cs typeface="Arial"/>
              </a:rPr>
              <a:t>such as maintenance of transportation system, maintenance labor, &amp; other directly allocable and attributable maintenance expenses</a:t>
            </a:r>
            <a:endParaRPr lang="en-US" sz="21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84297" y="1630770"/>
            <a:ext cx="5776475" cy="4412526"/>
          </a:xfrm>
        </p:spPr>
        <p:txBody>
          <a:bodyPr vert="horz" lIns="91440" tIns="45720" rIns="91440" bIns="45720" rtlCol="0" anchor="t">
            <a:noAutofit/>
          </a:bodyPr>
          <a:lstStyle/>
          <a:p>
            <a:pPr marL="234950" indent="-234950">
              <a:spcBef>
                <a:spcPts val="0"/>
              </a:spcBef>
            </a:pPr>
            <a:r>
              <a:rPr lang="en-US" sz="2100" dirty="0">
                <a:solidFill>
                  <a:schemeClr val="tx2">
                    <a:lumMod val="75000"/>
                  </a:schemeClr>
                </a:solidFill>
                <a:latin typeface="Arial"/>
                <a:cs typeface="Arial"/>
              </a:rPr>
              <a:t>Breakdown &amp; explanation of overhead expenses directly attributable and allocable to the operation of the system; include a summary of overhead expenses by category</a:t>
            </a:r>
            <a:endParaRPr lang="en-US" sz="2100" dirty="0">
              <a:solidFill>
                <a:schemeClr val="tx2">
                  <a:lumMod val="75000"/>
                </a:schemeClr>
              </a:solidFill>
            </a:endParaRPr>
          </a:p>
          <a:p>
            <a:pPr marL="234950" indent="-234950">
              <a:spcBef>
                <a:spcPts val="0"/>
              </a:spcBef>
            </a:pPr>
            <a:r>
              <a:rPr lang="en-US" sz="2100" dirty="0">
                <a:solidFill>
                  <a:schemeClr val="tx2">
                    <a:lumMod val="75000"/>
                  </a:schemeClr>
                </a:solidFill>
                <a:latin typeface="Arial"/>
                <a:cs typeface="Arial"/>
              </a:rPr>
              <a:t>Method of depreciation used: </a:t>
            </a:r>
          </a:p>
          <a:p>
            <a:pPr marL="635000" lvl="1" indent="-234950">
              <a:spcBef>
                <a:spcPts val="0"/>
              </a:spcBef>
            </a:pPr>
            <a:r>
              <a:rPr lang="en-US" sz="1800" dirty="0">
                <a:solidFill>
                  <a:schemeClr val="tx2">
                    <a:lumMod val="75000"/>
                  </a:schemeClr>
                </a:solidFill>
                <a:latin typeface="Arial"/>
                <a:cs typeface="Arial"/>
              </a:rPr>
              <a:t>Straight-line based on the life of equipment or on the life of the reserves which the transportation system services, or unit of production method; include any changes in depreciation method</a:t>
            </a:r>
            <a:endParaRPr lang="en-US" sz="1800" dirty="0">
              <a:solidFill>
                <a:schemeClr val="tx2">
                  <a:lumMod val="75000"/>
                </a:schemeClr>
              </a:solidFill>
            </a:endParaRPr>
          </a:p>
          <a:p>
            <a:pPr marL="234950" indent="-234950">
              <a:spcBef>
                <a:spcPts val="0"/>
              </a:spcBef>
            </a:pPr>
            <a:r>
              <a:rPr lang="en-US" sz="2100" dirty="0">
                <a:solidFill>
                  <a:schemeClr val="tx2">
                    <a:lumMod val="75000"/>
                  </a:schemeClr>
                </a:solidFill>
                <a:latin typeface="Arial"/>
                <a:cs typeface="Arial"/>
              </a:rPr>
              <a:t>Breakdown of depreciation &amp; undepreciated capital investment, or return on depreciable capital investment</a:t>
            </a:r>
          </a:p>
          <a:p>
            <a:pPr marL="234950" indent="-234950">
              <a:spcBef>
                <a:spcPts val="0"/>
              </a:spcBef>
            </a:pPr>
            <a:r>
              <a:rPr lang="en-US" sz="2100" dirty="0">
                <a:solidFill>
                  <a:schemeClr val="tx2">
                    <a:lumMod val="75000"/>
                  </a:schemeClr>
                </a:solidFill>
                <a:latin typeface="Arial"/>
                <a:cs typeface="Arial"/>
              </a:rPr>
              <a:t>List of capital equipment</a:t>
            </a:r>
          </a:p>
        </p:txBody>
      </p:sp>
      <p:sp>
        <p:nvSpPr>
          <p:cNvPr id="10" name="TextBox 9">
            <a:extLst>
              <a:ext uri="{FF2B5EF4-FFF2-40B4-BE49-F238E27FC236}">
                <a16:creationId xmlns:a16="http://schemas.microsoft.com/office/drawing/2014/main" id="{0115998C-0FE1-440B-B8DC-DA163528572D}"/>
              </a:ext>
            </a:extLst>
          </p:cNvPr>
          <p:cNvSpPr txBox="1"/>
          <p:nvPr/>
        </p:nvSpPr>
        <p:spPr>
          <a:xfrm>
            <a:off x="10174914" y="6010917"/>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26</a:t>
            </a:fld>
            <a:endParaRPr lang="en-US"/>
          </a:p>
        </p:txBody>
      </p:sp>
    </p:spTree>
    <p:extLst>
      <p:ext uri="{BB962C8B-B14F-4D97-AF65-F5344CB8AC3E}">
        <p14:creationId xmlns:p14="http://schemas.microsoft.com/office/powerpoint/2010/main" val="305871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sz="4000">
                <a:latin typeface="Arial"/>
                <a:cs typeface="Arial"/>
              </a:rPr>
              <a:t>Background Information (geothermal)*</a:t>
            </a: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754743" y="1530459"/>
            <a:ext cx="5386917" cy="4950650"/>
          </a:xfrm>
        </p:spPr>
        <p:txBody>
          <a:bodyPr vert="horz" lIns="91440" tIns="45720" rIns="91440" bIns="45720" rtlCol="0" anchor="t">
            <a:noAutofit/>
          </a:bodyPr>
          <a:lstStyle/>
          <a:p>
            <a:pPr marL="339725" indent="-339725"/>
            <a:r>
              <a:rPr lang="en-US" sz="2600" dirty="0">
                <a:solidFill>
                  <a:schemeClr val="tx2">
                    <a:lumMod val="75000"/>
                  </a:schemeClr>
                </a:solidFill>
                <a:latin typeface="Arial"/>
                <a:cs typeface="Arial"/>
              </a:rPr>
              <a:t>Lease instrument/terms</a:t>
            </a:r>
          </a:p>
          <a:p>
            <a:pPr marL="339725" indent="-339725"/>
            <a:r>
              <a:rPr lang="en-US" sz="2600" dirty="0">
                <a:solidFill>
                  <a:schemeClr val="tx2">
                    <a:lumMod val="75000"/>
                  </a:schemeClr>
                </a:solidFill>
                <a:latin typeface="Arial"/>
                <a:cs typeface="Arial"/>
              </a:rPr>
              <a:t>Lease allocations if in a Unit or </a:t>
            </a:r>
            <a:r>
              <a:rPr lang="en-US" sz="2600" dirty="0" err="1">
                <a:solidFill>
                  <a:schemeClr val="tx2">
                    <a:lumMod val="75000"/>
                  </a:schemeClr>
                </a:solidFill>
                <a:latin typeface="Arial"/>
                <a:cs typeface="Arial"/>
              </a:rPr>
              <a:t>Communitization</a:t>
            </a:r>
            <a:r>
              <a:rPr lang="en-US" sz="2600" dirty="0">
                <a:solidFill>
                  <a:schemeClr val="tx2">
                    <a:lumMod val="75000"/>
                  </a:schemeClr>
                </a:solidFill>
                <a:latin typeface="Arial"/>
                <a:cs typeface="Arial"/>
              </a:rPr>
              <a:t> Agreement</a:t>
            </a:r>
          </a:p>
          <a:p>
            <a:pPr marL="339725" indent="-339725"/>
            <a:r>
              <a:rPr lang="en-US" sz="2600" dirty="0">
                <a:solidFill>
                  <a:schemeClr val="tx2">
                    <a:lumMod val="75000"/>
                  </a:schemeClr>
                </a:solidFill>
                <a:latin typeface="Arial"/>
                <a:cs typeface="Arial"/>
              </a:rPr>
              <a:t>Company royalty deck showing net royalty interest and its components</a:t>
            </a:r>
          </a:p>
          <a:p>
            <a:pPr marL="341313" lvl="3" indent="0">
              <a:buNone/>
            </a:pPr>
            <a:r>
              <a:rPr lang="en-US" sz="2000" dirty="0">
                <a:solidFill>
                  <a:schemeClr val="tx2">
                    <a:lumMod val="75000"/>
                  </a:schemeClr>
                </a:solidFill>
                <a:latin typeface="Arial"/>
                <a:cs typeface="Arial"/>
              </a:rPr>
              <a:t>Net royalty interest = Lease Allocation x [Sales Volume x Unit Price x Royalty Rate] - [Allowances</a:t>
            </a:r>
            <a:r>
              <a:rPr lang="en-US" sz="2000" baseline="30000" dirty="0">
                <a:solidFill>
                  <a:schemeClr val="tx2">
                    <a:lumMod val="75000"/>
                  </a:schemeClr>
                </a:solidFill>
                <a:latin typeface="Arial"/>
                <a:cs typeface="Arial"/>
              </a:rPr>
              <a:t>1</a:t>
            </a:r>
            <a:r>
              <a:rPr lang="en-US" sz="2000" dirty="0">
                <a:solidFill>
                  <a:schemeClr val="tx2">
                    <a:lumMod val="75000"/>
                  </a:schemeClr>
                </a:solidFill>
                <a:latin typeface="Arial"/>
                <a:cs typeface="Arial"/>
              </a:rPr>
              <a:t> x Royalty Rate]</a:t>
            </a:r>
          </a:p>
          <a:p>
            <a:pPr marL="461963" lvl="4" indent="0">
              <a:buNone/>
            </a:pPr>
            <a:endParaRPr lang="en-US" baseline="30000" dirty="0">
              <a:solidFill>
                <a:schemeClr val="tx2">
                  <a:lumMod val="75000"/>
                </a:schemeClr>
              </a:solidFill>
              <a:latin typeface="Arial"/>
              <a:cs typeface="Arial"/>
            </a:endParaRPr>
          </a:p>
          <a:p>
            <a:pPr marL="568325" lvl="4" indent="0">
              <a:buNone/>
            </a:pPr>
            <a:r>
              <a:rPr lang="en-US" baseline="30000" dirty="0">
                <a:solidFill>
                  <a:schemeClr val="tx2">
                    <a:lumMod val="75000"/>
                  </a:schemeClr>
                </a:solidFill>
                <a:latin typeface="Arial"/>
                <a:cs typeface="Arial"/>
              </a:rPr>
              <a:t>1 </a:t>
            </a:r>
            <a:r>
              <a:rPr lang="en-US" dirty="0">
                <a:solidFill>
                  <a:schemeClr val="tx2">
                    <a:lumMod val="75000"/>
                  </a:schemeClr>
                </a:solidFill>
                <a:latin typeface="Arial"/>
                <a:cs typeface="Arial"/>
              </a:rPr>
              <a:t>Class I leases used to generate electricity "generating" and "transmission" deductions (aka allowances)</a:t>
            </a:r>
            <a:endParaRPr lang="en-US"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093582" y="1530460"/>
            <a:ext cx="5640667" cy="4313996"/>
          </a:xfrm>
        </p:spPr>
        <p:txBody>
          <a:bodyPr vert="horz" lIns="91440" tIns="45720" rIns="91440" bIns="45720" rtlCol="0" anchor="t">
            <a:normAutofit/>
          </a:bodyPr>
          <a:lstStyle/>
          <a:p>
            <a:pPr marL="339725" lvl="2" indent="-339725"/>
            <a:r>
              <a:rPr lang="en-US" sz="2600" dirty="0">
                <a:solidFill>
                  <a:schemeClr val="tx2">
                    <a:lumMod val="75000"/>
                  </a:schemeClr>
                </a:solidFill>
                <a:latin typeface="Arial"/>
                <a:cs typeface="Arial"/>
              </a:rPr>
              <a:t>Schematics &amp; maps of the producing area, including:</a:t>
            </a:r>
          </a:p>
          <a:p>
            <a:pPr marL="796925" lvl="3" indent="-339725"/>
            <a:r>
              <a:rPr lang="en-US" sz="2200" dirty="0">
                <a:solidFill>
                  <a:schemeClr val="tx2">
                    <a:lumMod val="75000"/>
                  </a:schemeClr>
                </a:solidFill>
                <a:latin typeface="Arial"/>
                <a:cs typeface="Arial"/>
              </a:rPr>
              <a:t>Steam gathering systems and sales points</a:t>
            </a:r>
          </a:p>
          <a:p>
            <a:pPr marL="796925" lvl="3" indent="-339725"/>
            <a:r>
              <a:rPr lang="en-US" sz="2200" dirty="0">
                <a:solidFill>
                  <a:schemeClr val="tx2">
                    <a:lumMod val="75000"/>
                  </a:schemeClr>
                </a:solidFill>
                <a:latin typeface="Arial"/>
                <a:cs typeface="Arial"/>
              </a:rPr>
              <a:t>Electrical facility inlet meters and other meter points</a:t>
            </a:r>
          </a:p>
          <a:p>
            <a:pPr marL="796925" lvl="3" indent="-339725"/>
            <a:r>
              <a:rPr lang="en-US" sz="2200" dirty="0">
                <a:solidFill>
                  <a:schemeClr val="tx2">
                    <a:lumMod val="75000"/>
                  </a:schemeClr>
                </a:solidFill>
                <a:latin typeface="Arial"/>
                <a:cs typeface="Arial"/>
              </a:rPr>
              <a:t>Transmission lines switchyard</a:t>
            </a:r>
          </a:p>
          <a:p>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27</a:t>
            </a:fld>
            <a:endParaRPr lang="en-US"/>
          </a:p>
        </p:txBody>
      </p:sp>
      <p:sp>
        <p:nvSpPr>
          <p:cNvPr id="6" name="TextBox 5">
            <a:extLst>
              <a:ext uri="{FF2B5EF4-FFF2-40B4-BE49-F238E27FC236}">
                <a16:creationId xmlns:a16="http://schemas.microsoft.com/office/drawing/2014/main" id="{425554A9-D8F2-4C08-9483-313DEC66A945}"/>
              </a:ext>
            </a:extLst>
          </p:cNvPr>
          <p:cNvSpPr txBox="1"/>
          <p:nvPr/>
        </p:nvSpPr>
        <p:spPr>
          <a:xfrm>
            <a:off x="10134329" y="6036778"/>
            <a:ext cx="2194305" cy="507391"/>
          </a:xfrm>
          <a:prstGeom prst="rect">
            <a:avLst/>
          </a:prstGeom>
        </p:spPr>
        <p:txBody>
          <a:bodyPr vert="horz" wrap="none" lIns="91440" tIns="45720" rIns="91440" bIns="45720" rtlCol="0" anchor="ctr">
            <a:normAutofit/>
          </a:bodyPr>
          <a:lstStyle/>
          <a:p>
            <a:r>
              <a:rPr lang="en-US" sz="1400" i="1" dirty="0">
                <a:latin typeface="Arial"/>
                <a:cs typeface="Arial"/>
              </a:rPr>
              <a:t>* List is not all inclusive</a:t>
            </a:r>
          </a:p>
        </p:txBody>
      </p:sp>
    </p:spTree>
    <p:extLst>
      <p:ext uri="{BB962C8B-B14F-4D97-AF65-F5344CB8AC3E}">
        <p14:creationId xmlns:p14="http://schemas.microsoft.com/office/powerpoint/2010/main" val="3807424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0D660-B363-4489-A170-FF6AAC17E118}"/>
              </a:ext>
            </a:extLst>
          </p:cNvPr>
          <p:cNvSpPr>
            <a:spLocks noGrp="1"/>
          </p:cNvSpPr>
          <p:nvPr>
            <p:ph type="title"/>
          </p:nvPr>
        </p:nvSpPr>
        <p:spPr/>
        <p:txBody>
          <a:bodyPr/>
          <a:lstStyle/>
          <a:p>
            <a:r>
              <a:rPr lang="en-US"/>
              <a:t>Volume Information (geothermal)*</a:t>
            </a:r>
          </a:p>
        </p:txBody>
      </p:sp>
      <p:sp>
        <p:nvSpPr>
          <p:cNvPr id="8" name="Content Placeholder 7">
            <a:extLst>
              <a:ext uri="{FF2B5EF4-FFF2-40B4-BE49-F238E27FC236}">
                <a16:creationId xmlns:a16="http://schemas.microsoft.com/office/drawing/2014/main" id="{ECE814DA-BE1C-4A2F-8161-D515BC47F4C3}"/>
              </a:ext>
            </a:extLst>
          </p:cNvPr>
          <p:cNvSpPr>
            <a:spLocks noGrp="1"/>
          </p:cNvSpPr>
          <p:nvPr>
            <p:ph idx="1"/>
          </p:nvPr>
        </p:nvSpPr>
        <p:spPr/>
        <p:txBody>
          <a:bodyPr vert="horz" lIns="91440" tIns="45720" rIns="91440" bIns="45720" rtlCol="0" anchor="t">
            <a:normAutofit lnSpcReduction="10000"/>
          </a:bodyPr>
          <a:lstStyle/>
          <a:p>
            <a:r>
              <a:rPr lang="en-US" sz="2800" dirty="0"/>
              <a:t>Electrical Facility operation reports, including plant inlet, plant tailgate &amp; plant parasitic volumes</a:t>
            </a:r>
          </a:p>
          <a:p>
            <a:r>
              <a:rPr lang="en-US" sz="2800" dirty="0"/>
              <a:t>Sales point (settlement point)</a:t>
            </a:r>
          </a:p>
          <a:p>
            <a:r>
              <a:rPr lang="en-US" sz="2800" dirty="0"/>
              <a:t>Volume measurement statements</a:t>
            </a:r>
          </a:p>
          <a:p>
            <a:r>
              <a:rPr lang="en-US" sz="2800" dirty="0"/>
              <a:t>Settlement statements</a:t>
            </a:r>
          </a:p>
          <a:p>
            <a:r>
              <a:rPr lang="en-US" sz="2800" dirty="0"/>
              <a:t>Monthly meter readings</a:t>
            </a:r>
          </a:p>
          <a:p>
            <a:r>
              <a:rPr lang="en-US" sz="2800" dirty="0"/>
              <a:t>Meter calibration reports</a:t>
            </a:r>
          </a:p>
          <a:p>
            <a:r>
              <a:rPr lang="en-US" sz="2800" dirty="0"/>
              <a:t>Frequency of meter calibration &amp; results</a:t>
            </a:r>
          </a:p>
          <a:p>
            <a:r>
              <a:rPr lang="en-US" sz="2800" dirty="0">
                <a:latin typeface="Arial"/>
                <a:cs typeface="Arial"/>
              </a:rPr>
              <a:t>Lease/field parasitic use or returned to lease volumes</a:t>
            </a:r>
          </a:p>
          <a:p>
            <a:endParaRPr lang="en-US" sz="2800" dirty="0"/>
          </a:p>
        </p:txBody>
      </p:sp>
      <p:sp>
        <p:nvSpPr>
          <p:cNvPr id="7" name="Slide Number Placeholder 6">
            <a:extLst>
              <a:ext uri="{FF2B5EF4-FFF2-40B4-BE49-F238E27FC236}">
                <a16:creationId xmlns:a16="http://schemas.microsoft.com/office/drawing/2014/main" id="{DAEC9622-3F19-45BC-956F-3530FB9A4D73}"/>
              </a:ext>
            </a:extLst>
          </p:cNvPr>
          <p:cNvSpPr>
            <a:spLocks noGrp="1"/>
          </p:cNvSpPr>
          <p:nvPr>
            <p:ph type="sldNum" sz="quarter" idx="4"/>
          </p:nvPr>
        </p:nvSpPr>
        <p:spPr/>
        <p:txBody>
          <a:bodyPr/>
          <a:lstStyle/>
          <a:p>
            <a:fld id="{850B1B32-CFA8-4BD1-A730-6F4B7E12345B}" type="slidenum">
              <a:rPr lang="en-US" smtClean="0"/>
              <a:pPr/>
              <a:t>28</a:t>
            </a:fld>
            <a:endParaRPr lang="en-US"/>
          </a:p>
        </p:txBody>
      </p:sp>
      <p:sp>
        <p:nvSpPr>
          <p:cNvPr id="9" name="TextBox 8">
            <a:extLst>
              <a:ext uri="{FF2B5EF4-FFF2-40B4-BE49-F238E27FC236}">
                <a16:creationId xmlns:a16="http://schemas.microsoft.com/office/drawing/2014/main" id="{D0C7985C-1327-47FC-A71B-BBC5C364350F}"/>
              </a:ext>
            </a:extLst>
          </p:cNvPr>
          <p:cNvSpPr txBox="1"/>
          <p:nvPr/>
        </p:nvSpPr>
        <p:spPr>
          <a:xfrm>
            <a:off x="748592" y="6036872"/>
            <a:ext cx="11333840" cy="507391"/>
          </a:xfrm>
          <a:prstGeom prst="rect">
            <a:avLst/>
          </a:prstGeom>
        </p:spPr>
        <p:txBody>
          <a:bodyPr vert="horz" wrap="none" lIns="91440" tIns="45720" rIns="91440" bIns="45720" rtlCol="0" anchor="ctr">
            <a:normAutofit/>
          </a:bodyPr>
          <a:lstStyle/>
          <a:p>
            <a:r>
              <a:rPr lang="en-US" sz="1400" i="1">
                <a:latin typeface="Arial"/>
                <a:cs typeface="Arial"/>
              </a:rPr>
              <a:t>* List is not all inclusive</a:t>
            </a:r>
          </a:p>
        </p:txBody>
      </p:sp>
    </p:spTree>
    <p:extLst>
      <p:ext uri="{BB962C8B-B14F-4D97-AF65-F5344CB8AC3E}">
        <p14:creationId xmlns:p14="http://schemas.microsoft.com/office/powerpoint/2010/main" val="2182332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19ADF1-4E5B-4913-AFEC-3B1D3287074A}"/>
              </a:ext>
            </a:extLst>
          </p:cNvPr>
          <p:cNvSpPr>
            <a:spLocks noGrp="1"/>
          </p:cNvSpPr>
          <p:nvPr>
            <p:ph type="title"/>
          </p:nvPr>
        </p:nvSpPr>
        <p:spPr/>
        <p:txBody>
          <a:bodyPr/>
          <a:lstStyle/>
          <a:p>
            <a:r>
              <a:rPr lang="en-US">
                <a:latin typeface="Arial"/>
                <a:cs typeface="Arial"/>
              </a:rPr>
              <a:t>Value Information </a:t>
            </a:r>
            <a:r>
              <a:rPr lang="en-US" sz="4400">
                <a:latin typeface="Arial"/>
                <a:cs typeface="Arial"/>
              </a:rPr>
              <a:t>(</a:t>
            </a:r>
            <a:r>
              <a:rPr lang="en-US">
                <a:latin typeface="Arial"/>
                <a:cs typeface="Arial"/>
              </a:rPr>
              <a:t>geothermal</a:t>
            </a:r>
            <a:r>
              <a:rPr lang="en-US" sz="4400">
                <a:latin typeface="Arial"/>
                <a:cs typeface="Arial"/>
              </a:rPr>
              <a:t>)*</a:t>
            </a:r>
            <a:endParaRPr lang="en-US"/>
          </a:p>
        </p:txBody>
      </p:sp>
      <p:sp>
        <p:nvSpPr>
          <p:cNvPr id="6" name="Content Placeholder 5">
            <a:extLst>
              <a:ext uri="{FF2B5EF4-FFF2-40B4-BE49-F238E27FC236}">
                <a16:creationId xmlns:a16="http://schemas.microsoft.com/office/drawing/2014/main" id="{A01AF957-7256-4F0C-B943-CFD64792311E}"/>
              </a:ext>
            </a:extLst>
          </p:cNvPr>
          <p:cNvSpPr>
            <a:spLocks noGrp="1"/>
          </p:cNvSpPr>
          <p:nvPr>
            <p:ph idx="1"/>
          </p:nvPr>
        </p:nvSpPr>
        <p:spPr/>
        <p:txBody>
          <a:bodyPr>
            <a:normAutofit/>
          </a:bodyPr>
          <a:lstStyle/>
          <a:p>
            <a:pPr marL="339725" indent="-339725"/>
            <a:r>
              <a:rPr lang="en-US" sz="2800" dirty="0">
                <a:solidFill>
                  <a:schemeClr val="tx2">
                    <a:lumMod val="75000"/>
                  </a:schemeClr>
                </a:solidFill>
              </a:rPr>
              <a:t>Executed Sales/Purchase contracts &amp; all amendments</a:t>
            </a:r>
          </a:p>
          <a:p>
            <a:pPr marL="739775" lvl="1" indent="-339725"/>
            <a:r>
              <a:rPr lang="en-US" sz="2400" dirty="0">
                <a:solidFill>
                  <a:schemeClr val="tx2">
                    <a:lumMod val="75000"/>
                  </a:schemeClr>
                </a:solidFill>
                <a:latin typeface="Arial"/>
                <a:cs typeface="Arial"/>
              </a:rPr>
              <a:t>Indicate Arm’s-Length or Non-Arm’s-Length</a:t>
            </a:r>
            <a:endParaRPr lang="en-US" sz="2400" dirty="0">
              <a:solidFill>
                <a:schemeClr val="tx2">
                  <a:lumMod val="75000"/>
                </a:schemeClr>
              </a:solidFill>
            </a:endParaRPr>
          </a:p>
          <a:p>
            <a:pPr marL="339725" indent="-339725"/>
            <a:r>
              <a:rPr lang="en-US" sz="2800" dirty="0">
                <a:solidFill>
                  <a:schemeClr val="tx2">
                    <a:lumMod val="75000"/>
                  </a:schemeClr>
                </a:solidFill>
                <a:latin typeface="Arial"/>
                <a:cs typeface="Arial"/>
              </a:rPr>
              <a:t>Purchase Statements/Settlement Statements</a:t>
            </a:r>
          </a:p>
          <a:p>
            <a:pPr marL="339725" indent="-339725"/>
            <a:r>
              <a:rPr lang="en-US" sz="2800" dirty="0">
                <a:solidFill>
                  <a:schemeClr val="tx2">
                    <a:lumMod val="75000"/>
                  </a:schemeClr>
                </a:solidFill>
                <a:latin typeface="Arial"/>
                <a:ea typeface="Times New Roman" panose="02020603050405020304" pitchFamily="18" charset="0"/>
                <a:cs typeface="Arial"/>
              </a:rPr>
              <a:t>Executed valuation agreements</a:t>
            </a:r>
          </a:p>
          <a:p>
            <a:pPr marL="339725" indent="-339725"/>
            <a:r>
              <a:rPr lang="en-US" sz="2800" dirty="0">
                <a:solidFill>
                  <a:schemeClr val="tx2">
                    <a:lumMod val="75000"/>
                  </a:schemeClr>
                </a:solidFill>
                <a:effectLst/>
                <a:latin typeface="Arial"/>
                <a:ea typeface="Times New Roman" panose="02020603050405020304" pitchFamily="18" charset="0"/>
                <a:cs typeface="Arial"/>
              </a:rPr>
              <a:t>Components of price &amp; supporting information</a:t>
            </a:r>
            <a:endParaRPr lang="en-US" sz="2800" dirty="0">
              <a:solidFill>
                <a:schemeClr val="tx2">
                  <a:lumMod val="75000"/>
                </a:schemeClr>
              </a:solidFill>
            </a:endParaRPr>
          </a:p>
          <a:p>
            <a:pPr marL="339725" indent="-339725"/>
            <a:r>
              <a:rPr lang="en-US" sz="2800" dirty="0">
                <a:solidFill>
                  <a:schemeClr val="tx2">
                    <a:lumMod val="75000"/>
                  </a:schemeClr>
                </a:solidFill>
                <a:effectLst/>
                <a:latin typeface="Arial"/>
                <a:ea typeface="Times New Roman" panose="02020603050405020304" pitchFamily="18" charset="0"/>
                <a:cs typeface="Arial"/>
              </a:rPr>
              <a:t>Methodology used to calculate </a:t>
            </a:r>
            <a:r>
              <a:rPr lang="en-US" sz="2800" dirty="0">
                <a:solidFill>
                  <a:schemeClr val="tx2">
                    <a:lumMod val="75000"/>
                  </a:schemeClr>
                </a:solidFill>
                <a:latin typeface="Arial"/>
                <a:ea typeface="Times New Roman" panose="02020603050405020304" pitchFamily="18" charset="0"/>
                <a:cs typeface="Arial"/>
              </a:rPr>
              <a:t>p</a:t>
            </a:r>
            <a:r>
              <a:rPr lang="en-US" sz="2800" dirty="0">
                <a:solidFill>
                  <a:schemeClr val="tx2">
                    <a:lumMod val="75000"/>
                  </a:schemeClr>
                </a:solidFill>
                <a:effectLst/>
                <a:latin typeface="Arial"/>
                <a:ea typeface="Times New Roman" panose="02020603050405020304" pitchFamily="18" charset="0"/>
                <a:cs typeface="Arial"/>
              </a:rPr>
              <a:t>rice</a:t>
            </a:r>
            <a:endParaRPr lang="en-US" sz="2800" dirty="0">
              <a:solidFill>
                <a:schemeClr val="tx2">
                  <a:lumMod val="75000"/>
                </a:schemeClr>
              </a:solidFill>
            </a:endParaRPr>
          </a:p>
          <a:p>
            <a:endParaRPr lang="en-US" sz="2800" dirty="0"/>
          </a:p>
        </p:txBody>
      </p:sp>
      <p:sp>
        <p:nvSpPr>
          <p:cNvPr id="4" name="Slide Number Placeholder 3">
            <a:extLst>
              <a:ext uri="{FF2B5EF4-FFF2-40B4-BE49-F238E27FC236}">
                <a16:creationId xmlns:a16="http://schemas.microsoft.com/office/drawing/2014/main" id="{37DBB5B9-C4DC-43A4-9C06-1D08069361B8}"/>
              </a:ext>
            </a:extLst>
          </p:cNvPr>
          <p:cNvSpPr>
            <a:spLocks noGrp="1"/>
          </p:cNvSpPr>
          <p:nvPr>
            <p:ph type="sldNum" sz="quarter" idx="4"/>
          </p:nvPr>
        </p:nvSpPr>
        <p:spPr/>
        <p:txBody>
          <a:bodyPr/>
          <a:lstStyle/>
          <a:p>
            <a:fld id="{850B1B32-CFA8-4BD1-A730-6F4B7E12345B}" type="slidenum">
              <a:rPr lang="en-US" smtClean="0"/>
              <a:pPr/>
              <a:t>29</a:t>
            </a:fld>
            <a:endParaRPr lang="en-US"/>
          </a:p>
        </p:txBody>
      </p:sp>
      <p:sp>
        <p:nvSpPr>
          <p:cNvPr id="7" name="TextBox 6">
            <a:extLst>
              <a:ext uri="{FF2B5EF4-FFF2-40B4-BE49-F238E27FC236}">
                <a16:creationId xmlns:a16="http://schemas.microsoft.com/office/drawing/2014/main" id="{9A6A20C0-DF81-45F7-9881-94BA8CB715AF}"/>
              </a:ext>
            </a:extLst>
          </p:cNvPr>
          <p:cNvSpPr txBox="1"/>
          <p:nvPr/>
        </p:nvSpPr>
        <p:spPr>
          <a:xfrm>
            <a:off x="748592" y="6036872"/>
            <a:ext cx="11333840" cy="507391"/>
          </a:xfrm>
          <a:prstGeom prst="rect">
            <a:avLst/>
          </a:prstGeom>
        </p:spPr>
        <p:txBody>
          <a:bodyPr vert="horz" wrap="none" lIns="91440" tIns="45720" rIns="91440" bIns="45720" rtlCol="0" anchor="ctr">
            <a:normAutofit/>
          </a:bodyPr>
          <a:lstStyle/>
          <a:p>
            <a:r>
              <a:rPr lang="en-US" sz="1400" i="1">
                <a:latin typeface="Arial"/>
                <a:cs typeface="Arial"/>
              </a:rPr>
              <a:t>* List is not all inclusive</a:t>
            </a:r>
          </a:p>
        </p:txBody>
      </p:sp>
    </p:spTree>
    <p:extLst>
      <p:ext uri="{BB962C8B-B14F-4D97-AF65-F5344CB8AC3E}">
        <p14:creationId xmlns:p14="http://schemas.microsoft.com/office/powerpoint/2010/main" val="1038691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E65DD-6BAF-448F-B010-022710259FC4}"/>
              </a:ext>
            </a:extLst>
          </p:cNvPr>
          <p:cNvSpPr>
            <a:spLocks noGrp="1"/>
          </p:cNvSpPr>
          <p:nvPr>
            <p:ph type="ctrTitle"/>
          </p:nvPr>
        </p:nvSpPr>
        <p:spPr/>
        <p:txBody>
          <a:bodyPr/>
          <a:lstStyle/>
          <a:p>
            <a:r>
              <a:rPr lang="en-US"/>
              <a:t>Production &amp; Royalty Walk-Through</a:t>
            </a:r>
          </a:p>
        </p:txBody>
      </p:sp>
      <p:sp>
        <p:nvSpPr>
          <p:cNvPr id="3" name="Subtitle 2">
            <a:extLst>
              <a:ext uri="{FF2B5EF4-FFF2-40B4-BE49-F238E27FC236}">
                <a16:creationId xmlns:a16="http://schemas.microsoft.com/office/drawing/2014/main" id="{B1806C5B-C62A-423A-9628-FF8A3485E95C}"/>
              </a:ext>
            </a:extLst>
          </p:cNvPr>
          <p:cNvSpPr>
            <a:spLocks noGrp="1"/>
          </p:cNvSpPr>
          <p:nvPr>
            <p:ph type="subTitle" idx="1"/>
          </p:nvPr>
        </p:nvSpPr>
        <p:spPr/>
        <p:txBody>
          <a:bodyPr/>
          <a:lstStyle/>
          <a:p>
            <a:r>
              <a:rPr lang="en-US"/>
              <a:t>Reporter Training 2022</a:t>
            </a:r>
          </a:p>
        </p:txBody>
      </p:sp>
      <p:sp>
        <p:nvSpPr>
          <p:cNvPr id="7" name="Slide Number Placeholder 6">
            <a:extLst>
              <a:ext uri="{FF2B5EF4-FFF2-40B4-BE49-F238E27FC236}">
                <a16:creationId xmlns:a16="http://schemas.microsoft.com/office/drawing/2014/main" id="{3C8B6A49-A4DA-495B-8930-EC8E077C12EE}"/>
              </a:ext>
            </a:extLst>
          </p:cNvPr>
          <p:cNvSpPr>
            <a:spLocks noGrp="1"/>
          </p:cNvSpPr>
          <p:nvPr>
            <p:ph type="sldNum" sz="quarter" idx="4"/>
          </p:nvPr>
        </p:nvSpPr>
        <p:spPr>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3</a:t>
            </a:fld>
            <a:endParaRPr lang="en-US"/>
          </a:p>
        </p:txBody>
      </p:sp>
    </p:spTree>
    <p:extLst>
      <p:ext uri="{BB962C8B-B14F-4D97-AF65-F5344CB8AC3E}">
        <p14:creationId xmlns:p14="http://schemas.microsoft.com/office/powerpoint/2010/main" val="149358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p:txBody>
          <a:bodyPr>
            <a:normAutofit/>
          </a:bodyPr>
          <a:lstStyle/>
          <a:p>
            <a:r>
              <a:rPr lang="en-US" dirty="0">
                <a:latin typeface="Arial"/>
                <a:cs typeface="Arial"/>
              </a:rPr>
              <a:t>Processing</a:t>
            </a:r>
            <a:r>
              <a:rPr lang="en-US" baseline="30000" dirty="0">
                <a:latin typeface="Arial"/>
                <a:cs typeface="Arial"/>
              </a:rPr>
              <a:t>1</a:t>
            </a:r>
            <a:r>
              <a:rPr lang="en-US" dirty="0">
                <a:latin typeface="Arial"/>
                <a:cs typeface="Arial"/>
              </a:rPr>
              <a:t> Information </a:t>
            </a:r>
            <a:r>
              <a:rPr lang="en-US" sz="4400" dirty="0">
                <a:latin typeface="Arial"/>
                <a:cs typeface="Arial"/>
              </a:rPr>
              <a:t>(</a:t>
            </a:r>
            <a:r>
              <a:rPr lang="en-US" dirty="0">
                <a:latin typeface="Arial"/>
                <a:cs typeface="Arial"/>
              </a:rPr>
              <a:t>geothermal</a:t>
            </a:r>
            <a:r>
              <a:rPr lang="en-US" sz="4400" dirty="0">
                <a:latin typeface="Arial"/>
                <a:cs typeface="Arial"/>
              </a:rPr>
              <a:t>)*</a:t>
            </a:r>
            <a:endParaRPr lang="en-US" dirty="0">
              <a:latin typeface="Arial"/>
              <a:cs typeface="Arial"/>
            </a:endParaRPr>
          </a:p>
        </p:txBody>
      </p:sp>
      <p:sp>
        <p:nvSpPr>
          <p:cNvPr id="11" name="TextBox 10">
            <a:extLst>
              <a:ext uri="{FF2B5EF4-FFF2-40B4-BE49-F238E27FC236}">
                <a16:creationId xmlns:a16="http://schemas.microsoft.com/office/drawing/2014/main" id="{70DFA82D-EA8B-41E5-8077-2B264ABB528F}"/>
              </a:ext>
            </a:extLst>
          </p:cNvPr>
          <p:cNvSpPr txBox="1"/>
          <p:nvPr/>
        </p:nvSpPr>
        <p:spPr>
          <a:xfrm>
            <a:off x="643770" y="1089241"/>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Non-Arm's-Length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493987" y="1563387"/>
            <a:ext cx="5550004" cy="4591320"/>
          </a:xfrm>
        </p:spPr>
        <p:txBody>
          <a:bodyPr vert="horz" lIns="91440" tIns="45720" rIns="91440" bIns="45720" rtlCol="0" anchor="t">
            <a:noAutofit/>
          </a:bodyPr>
          <a:lstStyle/>
          <a:p>
            <a:pPr marL="234950" indent="-228600">
              <a:spcBef>
                <a:spcPts val="0"/>
              </a:spcBef>
            </a:pPr>
            <a:r>
              <a:rPr lang="en-US" sz="2100" dirty="0">
                <a:solidFill>
                  <a:schemeClr val="tx2">
                    <a:lumMod val="75000"/>
                  </a:schemeClr>
                </a:solidFill>
                <a:effectLst/>
                <a:latin typeface="Arial"/>
                <a:ea typeface="Times New Roman" panose="02020603050405020304" pitchFamily="18" charset="0"/>
                <a:cs typeface="Arial"/>
              </a:rPr>
              <a:t>Method of </a:t>
            </a:r>
            <a:r>
              <a:rPr lang="en-US" sz="2100" dirty="0">
                <a:solidFill>
                  <a:schemeClr val="tx2">
                    <a:lumMod val="75000"/>
                  </a:schemeClr>
                </a:solidFill>
                <a:latin typeface="Arial"/>
                <a:ea typeface="Times New Roman" panose="02020603050405020304" pitchFamily="18" charset="0"/>
                <a:cs typeface="Arial"/>
              </a:rPr>
              <a:t>generating deduction</a:t>
            </a:r>
            <a:r>
              <a:rPr lang="en-US" sz="2100" dirty="0">
                <a:solidFill>
                  <a:schemeClr val="tx2">
                    <a:lumMod val="75000"/>
                  </a:schemeClr>
                </a:solidFill>
                <a:effectLst/>
                <a:latin typeface="Arial"/>
                <a:ea typeface="Times New Roman" panose="02020603050405020304" pitchFamily="18" charset="0"/>
                <a:cs typeface="Arial"/>
              </a:rPr>
              <a:t> calculation </a:t>
            </a:r>
          </a:p>
          <a:p>
            <a:pPr marL="635000" lvl="1" indent="-228600">
              <a:spcBef>
                <a:spcPts val="0"/>
              </a:spcBef>
            </a:pPr>
            <a:r>
              <a:rPr lang="en-US" sz="1800" dirty="0">
                <a:solidFill>
                  <a:schemeClr val="tx2">
                    <a:lumMod val="75000"/>
                  </a:schemeClr>
                </a:solidFill>
                <a:latin typeface="Arial"/>
                <a:ea typeface="Times New Roman" panose="02020603050405020304" pitchFamily="18" charset="0"/>
                <a:cs typeface="Arial"/>
              </a:rPr>
              <a:t>D</a:t>
            </a:r>
            <a:r>
              <a:rPr lang="en-US" sz="1800" dirty="0">
                <a:solidFill>
                  <a:schemeClr val="tx2">
                    <a:lumMod val="75000"/>
                  </a:schemeClr>
                </a:solidFill>
                <a:effectLst/>
                <a:latin typeface="Arial"/>
                <a:ea typeface="Times New Roman" panose="02020603050405020304" pitchFamily="18" charset="0"/>
                <a:cs typeface="Arial"/>
              </a:rPr>
              <a:t>epreciation</a:t>
            </a:r>
            <a:r>
              <a:rPr lang="en-US" sz="1800" dirty="0">
                <a:solidFill>
                  <a:schemeClr val="tx2">
                    <a:lumMod val="75000"/>
                  </a:schemeClr>
                </a:solidFill>
                <a:latin typeface="Arial"/>
                <a:ea typeface="Times New Roman" panose="02020603050405020304" pitchFamily="18" charset="0"/>
                <a:cs typeface="Arial"/>
              </a:rPr>
              <a:t> and a return on undepreciated capital investment</a:t>
            </a:r>
            <a:r>
              <a:rPr lang="en-US" sz="1800" dirty="0">
                <a:solidFill>
                  <a:schemeClr val="tx2">
                    <a:lumMod val="75000"/>
                  </a:schemeClr>
                </a:solidFill>
                <a:effectLst/>
                <a:latin typeface="Arial"/>
                <a:ea typeface="Times New Roman" panose="02020603050405020304" pitchFamily="18" charset="0"/>
                <a:cs typeface="Arial"/>
              </a:rPr>
              <a:t> </a:t>
            </a:r>
            <a:r>
              <a:rPr lang="en-US" sz="1800" dirty="0">
                <a:solidFill>
                  <a:schemeClr val="tx2">
                    <a:lumMod val="75000"/>
                  </a:schemeClr>
                </a:solidFill>
                <a:latin typeface="Arial"/>
                <a:ea typeface="Times New Roman" panose="02020603050405020304" pitchFamily="18" charset="0"/>
                <a:cs typeface="Arial"/>
              </a:rPr>
              <a:t>or</a:t>
            </a:r>
            <a:r>
              <a:rPr lang="en-US" sz="1800" dirty="0">
                <a:solidFill>
                  <a:schemeClr val="tx2">
                    <a:lumMod val="75000"/>
                  </a:schemeClr>
                </a:solidFill>
                <a:effectLst/>
                <a:latin typeface="Arial"/>
                <a:ea typeface="Times New Roman" panose="02020603050405020304" pitchFamily="18" charset="0"/>
                <a:cs typeface="Arial"/>
              </a:rPr>
              <a:t>  return on </a:t>
            </a:r>
            <a:r>
              <a:rPr lang="en-US" sz="1800" dirty="0">
                <a:solidFill>
                  <a:schemeClr val="tx2">
                    <a:lumMod val="75000"/>
                  </a:schemeClr>
                </a:solidFill>
                <a:latin typeface="Arial"/>
                <a:ea typeface="Times New Roman" panose="02020603050405020304" pitchFamily="18" charset="0"/>
                <a:cs typeface="Arial"/>
              </a:rPr>
              <a:t>capital investment in the power plant</a:t>
            </a:r>
            <a:endParaRPr lang="en-US" sz="1800" dirty="0">
              <a:solidFill>
                <a:schemeClr val="tx2">
                  <a:lumMod val="75000"/>
                </a:schemeClr>
              </a:solidFill>
              <a:effectLst/>
              <a:latin typeface="Arial"/>
              <a:ea typeface="Times New Roman" panose="02020603050405020304" pitchFamily="18" charset="0"/>
              <a:cs typeface="Arial"/>
            </a:endParaRPr>
          </a:p>
          <a:p>
            <a:pPr marL="234950" indent="-228600">
              <a:spcBef>
                <a:spcPts val="0"/>
              </a:spcBef>
            </a:pPr>
            <a:r>
              <a:rPr lang="en-US" sz="2100" dirty="0">
                <a:solidFill>
                  <a:schemeClr val="tx2">
                    <a:lumMod val="75000"/>
                  </a:schemeClr>
                </a:solidFill>
                <a:latin typeface="Arial"/>
                <a:ea typeface="Times New Roman" panose="02020603050405020304" pitchFamily="18" charset="0"/>
                <a:cs typeface="Arial"/>
              </a:rPr>
              <a:t>B</a:t>
            </a:r>
            <a:r>
              <a:rPr lang="en-US" sz="2100" dirty="0">
                <a:solidFill>
                  <a:schemeClr val="tx2">
                    <a:lumMod val="75000"/>
                  </a:schemeClr>
                </a:solidFill>
                <a:effectLst/>
                <a:latin typeface="Arial"/>
                <a:ea typeface="Times New Roman" panose="02020603050405020304" pitchFamily="18" charset="0"/>
                <a:cs typeface="Arial"/>
              </a:rPr>
              <a:t>reakdown of operating expenses, such as costs for supervision and engineering, operations labor, fuel, utilities,</a:t>
            </a:r>
            <a:r>
              <a:rPr lang="en-US" sz="2100" dirty="0">
                <a:solidFill>
                  <a:schemeClr val="tx2">
                    <a:lumMod val="75000"/>
                  </a:schemeClr>
                </a:solidFill>
                <a:latin typeface="Arial"/>
                <a:ea typeface="Times New Roman" panose="02020603050405020304" pitchFamily="18" charset="0"/>
                <a:cs typeface="Arial"/>
              </a:rPr>
              <a:t> </a:t>
            </a:r>
            <a:r>
              <a:rPr lang="en-US" sz="2100" dirty="0">
                <a:solidFill>
                  <a:schemeClr val="tx2">
                    <a:lumMod val="75000"/>
                  </a:schemeClr>
                </a:solidFill>
                <a:effectLst/>
                <a:latin typeface="Arial"/>
                <a:ea typeface="Times New Roman" panose="02020603050405020304" pitchFamily="18" charset="0"/>
                <a:cs typeface="Arial"/>
              </a:rPr>
              <a:t>materials</a:t>
            </a:r>
            <a:r>
              <a:rPr lang="en-US" sz="2100" dirty="0">
                <a:solidFill>
                  <a:schemeClr val="tx2">
                    <a:lumMod val="75000"/>
                  </a:schemeClr>
                </a:solidFill>
                <a:latin typeface="Arial"/>
                <a:ea typeface="Times New Roman" panose="02020603050405020304" pitchFamily="18" charset="0"/>
                <a:cs typeface="Arial"/>
              </a:rPr>
              <a:t>, ad valorem property taxes, rent, supplies, &amp; any other directly allocable and attributable operating expense</a:t>
            </a:r>
            <a:endParaRPr lang="en-US" sz="2100" dirty="0">
              <a:solidFill>
                <a:schemeClr val="tx2">
                  <a:lumMod val="75000"/>
                </a:schemeClr>
              </a:solidFill>
              <a:latin typeface="Arial"/>
              <a:cs typeface="Arial"/>
            </a:endParaRPr>
          </a:p>
          <a:p>
            <a:pPr marL="234950" indent="-228600">
              <a:spcBef>
                <a:spcPts val="0"/>
              </a:spcBef>
            </a:pPr>
            <a:r>
              <a:rPr lang="en-US" sz="2100" dirty="0">
                <a:solidFill>
                  <a:schemeClr val="tx2">
                    <a:lumMod val="75000"/>
                  </a:schemeClr>
                </a:solidFill>
                <a:effectLst/>
                <a:latin typeface="Arial"/>
                <a:ea typeface="Times New Roman" panose="02020603050405020304" pitchFamily="18" charset="0"/>
                <a:cs typeface="Arial"/>
              </a:rPr>
              <a:t>Breakdown of maintenance expenses </a:t>
            </a:r>
            <a:r>
              <a:rPr lang="en-US" sz="2100" dirty="0">
                <a:solidFill>
                  <a:schemeClr val="tx2">
                    <a:lumMod val="75000"/>
                  </a:schemeClr>
                </a:solidFill>
                <a:latin typeface="Arial"/>
                <a:ea typeface="Times New Roman" panose="02020603050405020304" pitchFamily="18" charset="0"/>
                <a:cs typeface="Arial"/>
              </a:rPr>
              <a:t>such as maintenance of electrical facility, maintenance of equipment, maintenance labor, &amp; other directly allocable and attributable maintenance expenses</a:t>
            </a:r>
            <a:endParaRPr lang="en-US" sz="21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48011" y="1512841"/>
            <a:ext cx="6005296" cy="4231098"/>
          </a:xfrm>
        </p:spPr>
        <p:txBody>
          <a:bodyPr vert="horz" lIns="91440" tIns="45720" rIns="91440" bIns="45720" rtlCol="0" anchor="t">
            <a:noAutofit/>
          </a:bodyPr>
          <a:lstStyle/>
          <a:p>
            <a:pPr marL="234950" indent="-234950">
              <a:spcBef>
                <a:spcPts val="0"/>
              </a:spcBef>
            </a:pPr>
            <a:r>
              <a:rPr lang="en-US" sz="2100" dirty="0">
                <a:solidFill>
                  <a:schemeClr val="tx2">
                    <a:lumMod val="75000"/>
                  </a:schemeClr>
                </a:solidFill>
                <a:effectLst/>
                <a:latin typeface="Arial"/>
                <a:ea typeface="Times New Roman" panose="02020603050405020304" pitchFamily="18" charset="0"/>
                <a:cs typeface="Arial"/>
              </a:rPr>
              <a:t>Breakdown and explanation of overhead expenses directly attributable and allocable to the </a:t>
            </a:r>
            <a:r>
              <a:rPr lang="en-US" sz="2100" dirty="0">
                <a:solidFill>
                  <a:schemeClr val="tx2">
                    <a:lumMod val="75000"/>
                  </a:schemeClr>
                </a:solidFill>
                <a:latin typeface="Arial"/>
                <a:ea typeface="Times New Roman" panose="02020603050405020304" pitchFamily="18" charset="0"/>
                <a:cs typeface="Arial"/>
              </a:rPr>
              <a:t>electrical facility</a:t>
            </a:r>
            <a:r>
              <a:rPr lang="en-US" sz="2100" dirty="0">
                <a:solidFill>
                  <a:schemeClr val="tx2">
                    <a:lumMod val="75000"/>
                  </a:schemeClr>
                </a:solidFill>
                <a:effectLst/>
                <a:latin typeface="Arial"/>
                <a:ea typeface="Times New Roman" panose="02020603050405020304" pitchFamily="18" charset="0"/>
                <a:cs typeface="Arial"/>
              </a:rPr>
              <a:t>; include a summary of overhead expenses by category</a:t>
            </a:r>
          </a:p>
          <a:p>
            <a:pPr marL="234950" indent="-234950">
              <a:spcBef>
                <a:spcPts val="0"/>
              </a:spcBef>
            </a:pPr>
            <a:r>
              <a:rPr lang="en-US" sz="2100" dirty="0">
                <a:solidFill>
                  <a:schemeClr val="tx2">
                    <a:lumMod val="75000"/>
                  </a:schemeClr>
                </a:solidFill>
                <a:latin typeface="Arial"/>
                <a:ea typeface="Times New Roman" panose="02020603050405020304" pitchFamily="18" charset="0"/>
                <a:cs typeface="Arial"/>
              </a:rPr>
              <a:t>Straight-line depreciation period used: </a:t>
            </a:r>
          </a:p>
          <a:p>
            <a:pPr marL="635000" lvl="1" indent="-234950">
              <a:spcBef>
                <a:spcPts val="0"/>
              </a:spcBef>
            </a:pPr>
            <a:r>
              <a:rPr lang="en-US" sz="1800" dirty="0">
                <a:solidFill>
                  <a:schemeClr val="tx2">
                    <a:lumMod val="75000"/>
                  </a:schemeClr>
                </a:solidFill>
                <a:latin typeface="Arial"/>
                <a:ea typeface="Times New Roman" panose="02020603050405020304" pitchFamily="18" charset="0"/>
                <a:cs typeface="Arial"/>
              </a:rPr>
              <a:t>Life of the geothermal project, usually term of the electricity sales contract or other depreciation period acceptable to ONRR</a:t>
            </a:r>
          </a:p>
          <a:p>
            <a:pPr marL="234950" indent="-234950">
              <a:spcBef>
                <a:spcPts val="0"/>
              </a:spcBef>
            </a:pPr>
            <a:r>
              <a:rPr lang="en-US" sz="2100" dirty="0">
                <a:solidFill>
                  <a:schemeClr val="tx2">
                    <a:lumMod val="75000"/>
                  </a:schemeClr>
                </a:solidFill>
                <a:effectLst/>
                <a:latin typeface="Arial"/>
                <a:ea typeface="Times New Roman" panose="02020603050405020304" pitchFamily="18" charset="0"/>
                <a:cs typeface="Arial"/>
              </a:rPr>
              <a:t>Breakdown of depreciation</a:t>
            </a:r>
            <a:r>
              <a:rPr lang="en-US" sz="2100" dirty="0">
                <a:solidFill>
                  <a:schemeClr val="tx2">
                    <a:lumMod val="75000"/>
                  </a:schemeClr>
                </a:solidFill>
                <a:latin typeface="Arial"/>
                <a:ea typeface="Times New Roman" panose="02020603050405020304" pitchFamily="18" charset="0"/>
                <a:cs typeface="Arial"/>
              </a:rPr>
              <a:t> and undepreciated capital investment,</a:t>
            </a:r>
            <a:r>
              <a:rPr lang="en-US" sz="2100" dirty="0">
                <a:solidFill>
                  <a:schemeClr val="tx2">
                    <a:lumMod val="75000"/>
                  </a:schemeClr>
                </a:solidFill>
                <a:effectLst/>
                <a:latin typeface="Arial"/>
                <a:ea typeface="Times New Roman" panose="02020603050405020304" pitchFamily="18" charset="0"/>
                <a:cs typeface="Arial"/>
              </a:rPr>
              <a:t> or return on capital investment</a:t>
            </a:r>
          </a:p>
          <a:p>
            <a:pPr marL="234950" indent="-234950">
              <a:spcBef>
                <a:spcPts val="0"/>
              </a:spcBef>
            </a:pPr>
            <a:r>
              <a:rPr lang="en-US" sz="2100" dirty="0">
                <a:solidFill>
                  <a:schemeClr val="tx2">
                    <a:lumMod val="75000"/>
                  </a:schemeClr>
                </a:solidFill>
                <a:effectLst/>
                <a:latin typeface="Arial"/>
                <a:ea typeface="Times New Roman" panose="02020603050405020304" pitchFamily="18" charset="0"/>
                <a:cs typeface="Arial"/>
              </a:rPr>
              <a:t>List of capital equipment</a:t>
            </a:r>
          </a:p>
          <a:p>
            <a:pPr marL="234950" indent="-234950">
              <a:spcBef>
                <a:spcPts val="0"/>
              </a:spcBef>
            </a:pPr>
            <a:r>
              <a:rPr lang="en-US" sz="2100" dirty="0">
                <a:solidFill>
                  <a:schemeClr val="tx2">
                    <a:lumMod val="75000"/>
                  </a:schemeClr>
                </a:solidFill>
                <a:latin typeface="Arial"/>
                <a:cs typeface="Arial"/>
              </a:rPr>
              <a:t>Cost Rate Calculations</a:t>
            </a:r>
          </a:p>
          <a:p>
            <a:pPr marL="234950" indent="-234950">
              <a:spcBef>
                <a:spcPts val="0"/>
              </a:spcBef>
            </a:pPr>
            <a:endParaRPr lang="en-US" sz="500" dirty="0">
              <a:solidFill>
                <a:schemeClr val="tx2">
                  <a:lumMod val="75000"/>
                </a:schemeClr>
              </a:solidFill>
              <a:latin typeface="Arial"/>
              <a:cs typeface="Arial"/>
            </a:endParaRPr>
          </a:p>
          <a:p>
            <a:pPr marL="400050" indent="0">
              <a:spcBef>
                <a:spcPts val="0"/>
              </a:spcBef>
              <a:buNone/>
            </a:pPr>
            <a:r>
              <a:rPr lang="en-US" sz="1600" baseline="30000" dirty="0">
                <a:solidFill>
                  <a:schemeClr val="tx2">
                    <a:lumMod val="75000"/>
                  </a:schemeClr>
                </a:solidFill>
                <a:latin typeface="Arial"/>
                <a:cs typeface="Arial"/>
              </a:rPr>
              <a:t>1</a:t>
            </a:r>
            <a:r>
              <a:rPr lang="en-US" sz="1600" dirty="0">
                <a:solidFill>
                  <a:schemeClr val="tx2">
                    <a:lumMod val="75000"/>
                  </a:schemeClr>
                </a:solidFill>
                <a:latin typeface="Arial"/>
                <a:cs typeface="Arial"/>
              </a:rPr>
              <a:t> Class I leases used to generate electricity “generating” deductions (aka processing allowances)</a:t>
            </a:r>
            <a:endParaRPr lang="en-US" sz="1600" dirty="0">
              <a:solidFill>
                <a:schemeClr val="tx2">
                  <a:lumMod val="75000"/>
                </a:schemeClr>
              </a:solidFil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090831" y="6006386"/>
            <a:ext cx="2525485" cy="474723"/>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30</a:t>
            </a:fld>
            <a:endParaRPr lang="en-US"/>
          </a:p>
        </p:txBody>
      </p:sp>
    </p:spTree>
    <p:extLst>
      <p:ext uri="{BB962C8B-B14F-4D97-AF65-F5344CB8AC3E}">
        <p14:creationId xmlns:p14="http://schemas.microsoft.com/office/powerpoint/2010/main" val="3544354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a:xfrm>
            <a:off x="419099" y="215900"/>
            <a:ext cx="10972799" cy="1143000"/>
          </a:xfrm>
        </p:spPr>
        <p:txBody>
          <a:bodyPr>
            <a:normAutofit/>
          </a:bodyPr>
          <a:lstStyle/>
          <a:p>
            <a:r>
              <a:rPr lang="en-US" sz="4200" dirty="0">
                <a:latin typeface="Arial"/>
                <a:cs typeface="Arial"/>
              </a:rPr>
              <a:t>Transportation</a:t>
            </a:r>
            <a:r>
              <a:rPr lang="en-US" sz="4200" baseline="30000" dirty="0">
                <a:latin typeface="Arial"/>
                <a:cs typeface="Arial"/>
              </a:rPr>
              <a:t>1</a:t>
            </a:r>
            <a:r>
              <a:rPr lang="en-US" sz="4200" dirty="0">
                <a:latin typeface="Arial"/>
                <a:cs typeface="Arial"/>
              </a:rPr>
              <a:t> Information (geothermal)*</a:t>
            </a:r>
            <a:r>
              <a:rPr lang="en-US" sz="800" dirty="0">
                <a:latin typeface="Arial"/>
                <a:cs typeface="Arial"/>
              </a:rPr>
              <a:t>1</a:t>
            </a:r>
            <a:endParaRPr lang="en-US" sz="4200" dirty="0">
              <a:latin typeface="Arial"/>
              <a:cs typeface="Arial"/>
            </a:endParaRPr>
          </a:p>
        </p:txBody>
      </p:sp>
      <p:sp>
        <p:nvSpPr>
          <p:cNvPr id="9" name="TextBox 8">
            <a:extLst>
              <a:ext uri="{FF2B5EF4-FFF2-40B4-BE49-F238E27FC236}">
                <a16:creationId xmlns:a16="http://schemas.microsoft.com/office/drawing/2014/main" id="{62F3B5E4-17B8-43F7-95ED-42D948CCED4F}"/>
              </a:ext>
            </a:extLst>
          </p:cNvPr>
          <p:cNvSpPr txBox="1"/>
          <p:nvPr/>
        </p:nvSpPr>
        <p:spPr>
          <a:xfrm>
            <a:off x="607484" y="1298323"/>
            <a:ext cx="2675646" cy="474723"/>
          </a:xfrm>
          <a:prstGeom prst="rect">
            <a:avLst/>
          </a:prstGeom>
        </p:spPr>
        <p:txBody>
          <a:bodyPr vert="horz" wrap="none" lIns="91440" tIns="45720" rIns="91440" bIns="45720" rtlCol="0" anchor="ctr">
            <a:noAutofit/>
          </a:bodyPr>
          <a:lstStyle/>
          <a:p>
            <a:pPr algn="l"/>
            <a:r>
              <a:rPr lang="en-US" sz="2800" b="1" dirty="0">
                <a:solidFill>
                  <a:schemeClr val="tx2">
                    <a:lumMod val="75000"/>
                  </a:schemeClr>
                </a:solidFill>
                <a:latin typeface="Arial"/>
                <a:cs typeface="Arial"/>
              </a:rPr>
              <a:t>Arm's-Length</a:t>
            </a:r>
            <a:endParaRPr lang="en-US" sz="2800" b="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609600" y="1713127"/>
            <a:ext cx="10384971" cy="4275502"/>
          </a:xfrm>
        </p:spPr>
        <p:txBody>
          <a:bodyPr vert="horz" lIns="91440" tIns="45720" rIns="91440" bIns="45720" rtlCol="0" anchor="t">
            <a:noAutofit/>
          </a:bodyPr>
          <a:lstStyle/>
          <a:p>
            <a:pPr marL="339725" indent="-339725"/>
            <a:r>
              <a:rPr lang="en-US" sz="2800" dirty="0">
                <a:solidFill>
                  <a:schemeClr val="tx2">
                    <a:lumMod val="75000"/>
                  </a:schemeClr>
                </a:solidFill>
                <a:latin typeface="Arial"/>
                <a:cs typeface="Arial"/>
              </a:rPr>
              <a:t>Executed wheeling contracts &amp; all amendments for transmitting electricity under arm's-length wheeling contract</a:t>
            </a:r>
          </a:p>
          <a:p>
            <a:pPr marL="339725" indent="-339725"/>
            <a:r>
              <a:rPr lang="en-US" sz="2800" dirty="0">
                <a:solidFill>
                  <a:schemeClr val="tx2">
                    <a:lumMod val="75000"/>
                  </a:schemeClr>
                </a:solidFill>
                <a:latin typeface="Arial"/>
                <a:cs typeface="Arial"/>
              </a:rPr>
              <a:t>Documentation of when operations began for the arm's-length transmission line</a:t>
            </a:r>
            <a:endParaRPr lang="en-US" sz="2800" dirty="0">
              <a:solidFill>
                <a:schemeClr val="tx2">
                  <a:lumMod val="75000"/>
                </a:schemeClr>
              </a:solidFill>
            </a:endParaRPr>
          </a:p>
          <a:p>
            <a:pPr marL="339725" indent="-339725"/>
            <a:r>
              <a:rPr lang="en-US" sz="2800" dirty="0">
                <a:solidFill>
                  <a:schemeClr val="tx2">
                    <a:lumMod val="75000"/>
                  </a:schemeClr>
                </a:solidFill>
                <a:latin typeface="Arial"/>
                <a:ea typeface="Times New Roman" panose="02020603050405020304" pitchFamily="18" charset="0"/>
                <a:cs typeface="Arial"/>
              </a:rPr>
              <a:t>Methodology used to calculate transmission deduction</a:t>
            </a:r>
          </a:p>
          <a:p>
            <a:pPr marL="339725" indent="-339725"/>
            <a:r>
              <a:rPr lang="en-US" sz="2800" dirty="0">
                <a:solidFill>
                  <a:schemeClr val="tx2">
                    <a:lumMod val="75000"/>
                  </a:schemeClr>
                </a:solidFill>
                <a:latin typeface="Arial"/>
                <a:ea typeface="Times New Roman" panose="02020603050405020304" pitchFamily="18" charset="0"/>
                <a:cs typeface="Arial"/>
              </a:rPr>
              <a:t>Wheeling invoices</a:t>
            </a:r>
          </a:p>
          <a:p>
            <a:pPr marL="339725" indent="-339725"/>
            <a:endParaRPr lang="en-US" sz="2200" dirty="0">
              <a:solidFill>
                <a:schemeClr val="tx2">
                  <a:lumMod val="75000"/>
                </a:schemeClr>
              </a:solidFill>
              <a:ea typeface="Times New Roman" panose="02020603050405020304" pitchFamily="18" charset="0"/>
            </a:endParaRPr>
          </a:p>
          <a:p>
            <a:pPr marL="0" indent="0">
              <a:buNone/>
              <a:tabLst>
                <a:tab pos="461963" algn="l"/>
              </a:tabLst>
            </a:pPr>
            <a:r>
              <a:rPr lang="en-US" sz="1800" baseline="30000" dirty="0">
                <a:solidFill>
                  <a:schemeClr val="tx2">
                    <a:lumMod val="75000"/>
                  </a:schemeClr>
                </a:solidFill>
                <a:latin typeface="Arial"/>
                <a:ea typeface="Times New Roman" panose="02020603050405020304" pitchFamily="18" charset="0"/>
                <a:cs typeface="Arial"/>
              </a:rPr>
              <a:t>	</a:t>
            </a:r>
            <a:r>
              <a:rPr lang="en-US" sz="1600" baseline="30000" dirty="0">
                <a:solidFill>
                  <a:schemeClr val="tx2">
                    <a:lumMod val="75000"/>
                  </a:schemeClr>
                </a:solidFill>
                <a:latin typeface="Arial"/>
                <a:ea typeface="Times New Roman" panose="02020603050405020304" pitchFamily="18" charset="0"/>
                <a:cs typeface="Arial"/>
              </a:rPr>
              <a:t>1</a:t>
            </a:r>
            <a:r>
              <a:rPr lang="en-US" sz="1600" dirty="0">
                <a:solidFill>
                  <a:schemeClr val="tx2">
                    <a:lumMod val="75000"/>
                  </a:schemeClr>
                </a:solidFill>
                <a:latin typeface="Arial"/>
                <a:ea typeface="Times New Roman" panose="02020603050405020304" pitchFamily="18" charset="0"/>
                <a:cs typeface="Arial"/>
              </a:rPr>
              <a:t> Class I leases used to generate electricity "transmission" deductions (aka transportation 	allowances)</a:t>
            </a:r>
            <a:endParaRPr lang="en-US" sz="1600" dirty="0">
              <a:solidFill>
                <a:schemeClr val="tx2">
                  <a:lumMod val="75000"/>
                </a:schemeClr>
              </a:solidFill>
              <a:effectLst/>
              <a:latin typeface="Arial"/>
              <a:ea typeface="Times New Roman" panose="02020603050405020304" pitchFamily="18" charset="0"/>
              <a:cs typeface="Arial"/>
            </a:endParaRPr>
          </a:p>
          <a:p>
            <a:pPr marL="339725"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a:p>
            <a:pPr marL="739775" lvl="1"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a:p>
            <a:pPr marL="339725" indent="-339725"/>
            <a:endParaRPr lang="en-US" sz="2200" dirty="0">
              <a:solidFill>
                <a:schemeClr val="tx2">
                  <a:lumMod val="75000"/>
                </a:schemeClr>
              </a:solidFill>
            </a:endParaRPr>
          </a:p>
        </p:txBody>
      </p:sp>
      <p:sp>
        <p:nvSpPr>
          <p:cNvPr id="8" name="TextBox 7">
            <a:extLst>
              <a:ext uri="{FF2B5EF4-FFF2-40B4-BE49-F238E27FC236}">
                <a16:creationId xmlns:a16="http://schemas.microsoft.com/office/drawing/2014/main" id="{7B7E9598-9A46-42B9-9F32-945AC89C1D52}"/>
              </a:ext>
            </a:extLst>
          </p:cNvPr>
          <p:cNvSpPr txBox="1"/>
          <p:nvPr/>
        </p:nvSpPr>
        <p:spPr>
          <a:xfrm>
            <a:off x="10129155" y="6002981"/>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31</a:t>
            </a:fld>
            <a:endParaRPr lang="en-US"/>
          </a:p>
        </p:txBody>
      </p:sp>
    </p:spTree>
    <p:extLst>
      <p:ext uri="{BB962C8B-B14F-4D97-AF65-F5344CB8AC3E}">
        <p14:creationId xmlns:p14="http://schemas.microsoft.com/office/powerpoint/2010/main" val="1538174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B74A-B477-4AC2-956C-6EAB62FCC01A}"/>
              </a:ext>
            </a:extLst>
          </p:cNvPr>
          <p:cNvSpPr>
            <a:spLocks noGrp="1"/>
          </p:cNvSpPr>
          <p:nvPr>
            <p:ph type="title"/>
          </p:nvPr>
        </p:nvSpPr>
        <p:spPr>
          <a:xfrm>
            <a:off x="264884" y="161471"/>
            <a:ext cx="10972799" cy="1143000"/>
          </a:xfrm>
        </p:spPr>
        <p:txBody>
          <a:bodyPr>
            <a:normAutofit/>
          </a:bodyPr>
          <a:lstStyle/>
          <a:p>
            <a:r>
              <a:rPr lang="en-US" sz="4300" dirty="0">
                <a:latin typeface="Arial"/>
                <a:cs typeface="Arial"/>
              </a:rPr>
              <a:t>Transportation</a:t>
            </a:r>
            <a:r>
              <a:rPr lang="en-US" sz="4300" baseline="30000" dirty="0">
                <a:latin typeface="Arial"/>
                <a:cs typeface="Arial"/>
              </a:rPr>
              <a:t>1</a:t>
            </a:r>
            <a:r>
              <a:rPr lang="en-US" sz="4300" dirty="0">
                <a:latin typeface="Arial"/>
                <a:cs typeface="Arial"/>
              </a:rPr>
              <a:t> Information (geothermal)*</a:t>
            </a:r>
            <a:r>
              <a:rPr lang="en-US" sz="800" dirty="0">
                <a:latin typeface="Arial"/>
                <a:cs typeface="Arial"/>
              </a:rPr>
              <a:t>2</a:t>
            </a:r>
            <a:endParaRPr lang="en-US" sz="4300" dirty="0">
              <a:latin typeface="Arial"/>
              <a:cs typeface="Arial"/>
            </a:endParaRPr>
          </a:p>
        </p:txBody>
      </p:sp>
      <p:sp>
        <p:nvSpPr>
          <p:cNvPr id="11" name="TextBox 10">
            <a:extLst>
              <a:ext uri="{FF2B5EF4-FFF2-40B4-BE49-F238E27FC236}">
                <a16:creationId xmlns:a16="http://schemas.microsoft.com/office/drawing/2014/main" id="{70DFA82D-EA8B-41E5-8077-2B264ABB528F}"/>
              </a:ext>
            </a:extLst>
          </p:cNvPr>
          <p:cNvSpPr txBox="1"/>
          <p:nvPr/>
        </p:nvSpPr>
        <p:spPr>
          <a:xfrm>
            <a:off x="643770" y="1171034"/>
            <a:ext cx="2675646" cy="474723"/>
          </a:xfrm>
          <a:prstGeom prst="rect">
            <a:avLst/>
          </a:prstGeom>
        </p:spPr>
        <p:txBody>
          <a:bodyPr vert="horz" wrap="none" lIns="91440" tIns="45720" rIns="91440" bIns="45720" rtlCol="0" anchor="ctr">
            <a:normAutofit fontScale="92500" lnSpcReduction="10000"/>
          </a:bodyPr>
          <a:lstStyle/>
          <a:p>
            <a:pPr algn="l"/>
            <a:r>
              <a:rPr lang="en-US" sz="2800" b="1">
                <a:solidFill>
                  <a:schemeClr val="tx2">
                    <a:lumMod val="75000"/>
                  </a:schemeClr>
                </a:solidFill>
                <a:latin typeface="Arial"/>
                <a:cs typeface="Arial"/>
              </a:rPr>
              <a:t>Non-Arm's-Length</a:t>
            </a:r>
            <a:endParaRPr lang="en-US" sz="2800" b="1">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5E663FF-455F-4499-947D-5BAC282D9023}"/>
              </a:ext>
            </a:extLst>
          </p:cNvPr>
          <p:cNvSpPr>
            <a:spLocks noGrp="1"/>
          </p:cNvSpPr>
          <p:nvPr>
            <p:ph sz="half" idx="2"/>
          </p:nvPr>
        </p:nvSpPr>
        <p:spPr>
          <a:xfrm>
            <a:off x="441435" y="1594918"/>
            <a:ext cx="5573226" cy="4900473"/>
          </a:xfrm>
        </p:spPr>
        <p:txBody>
          <a:bodyPr vert="horz" lIns="91440" tIns="45720" rIns="91440" bIns="45720" rtlCol="0" anchor="t">
            <a:noAutofit/>
          </a:bodyPr>
          <a:lstStyle/>
          <a:p>
            <a:pPr marL="234950" indent="-228600">
              <a:spcBef>
                <a:spcPts val="0"/>
              </a:spcBef>
            </a:pPr>
            <a:r>
              <a:rPr lang="en-US" sz="2100" dirty="0">
                <a:solidFill>
                  <a:schemeClr val="tx2">
                    <a:lumMod val="75000"/>
                  </a:schemeClr>
                </a:solidFill>
                <a:latin typeface="Arial"/>
                <a:ea typeface="Times New Roman" panose="02020603050405020304" pitchFamily="18" charset="0"/>
                <a:cs typeface="Arial"/>
              </a:rPr>
              <a:t>Transmission deduction</a:t>
            </a:r>
            <a:r>
              <a:rPr lang="en-US" sz="2100" dirty="0">
                <a:solidFill>
                  <a:schemeClr val="tx2">
                    <a:lumMod val="75000"/>
                  </a:schemeClr>
                </a:solidFill>
                <a:effectLst/>
                <a:latin typeface="Arial"/>
                <a:ea typeface="Times New Roman" panose="02020603050405020304" pitchFamily="18" charset="0"/>
                <a:cs typeface="Arial"/>
              </a:rPr>
              <a:t> calculation method</a:t>
            </a:r>
          </a:p>
          <a:p>
            <a:pPr marL="635000" lvl="1" indent="-228600">
              <a:spcBef>
                <a:spcPts val="0"/>
              </a:spcBef>
            </a:pPr>
            <a:r>
              <a:rPr lang="en-US" sz="1800" dirty="0">
                <a:solidFill>
                  <a:schemeClr val="tx2">
                    <a:lumMod val="75000"/>
                  </a:schemeClr>
                </a:solidFill>
                <a:effectLst/>
                <a:latin typeface="Arial"/>
                <a:ea typeface="Times New Roman" panose="02020603050405020304" pitchFamily="18" charset="0"/>
                <a:cs typeface="Arial"/>
              </a:rPr>
              <a:t>depreciation</a:t>
            </a:r>
            <a:r>
              <a:rPr lang="en-US" sz="1800" dirty="0">
                <a:solidFill>
                  <a:schemeClr val="tx2">
                    <a:lumMod val="75000"/>
                  </a:schemeClr>
                </a:solidFill>
                <a:latin typeface="Arial"/>
                <a:ea typeface="Times New Roman" panose="02020603050405020304" pitchFamily="18" charset="0"/>
                <a:cs typeface="Arial"/>
              </a:rPr>
              <a:t> and a return on undepreciated capital investment</a:t>
            </a:r>
            <a:r>
              <a:rPr lang="en-US" sz="1800" dirty="0">
                <a:solidFill>
                  <a:schemeClr val="tx2">
                    <a:lumMod val="75000"/>
                  </a:schemeClr>
                </a:solidFill>
                <a:effectLst/>
                <a:latin typeface="Arial"/>
                <a:ea typeface="Times New Roman" panose="02020603050405020304" pitchFamily="18" charset="0"/>
                <a:cs typeface="Arial"/>
              </a:rPr>
              <a:t> </a:t>
            </a:r>
            <a:r>
              <a:rPr lang="en-US" sz="1800" dirty="0">
                <a:solidFill>
                  <a:schemeClr val="tx2">
                    <a:lumMod val="75000"/>
                  </a:schemeClr>
                </a:solidFill>
                <a:latin typeface="Arial"/>
                <a:ea typeface="Times New Roman" panose="02020603050405020304" pitchFamily="18" charset="0"/>
                <a:cs typeface="Arial"/>
              </a:rPr>
              <a:t>or</a:t>
            </a:r>
            <a:r>
              <a:rPr lang="en-US" sz="1800" dirty="0">
                <a:solidFill>
                  <a:schemeClr val="tx2">
                    <a:lumMod val="75000"/>
                  </a:schemeClr>
                </a:solidFill>
                <a:effectLst/>
                <a:latin typeface="Arial"/>
                <a:ea typeface="Times New Roman" panose="02020603050405020304" pitchFamily="18" charset="0"/>
                <a:cs typeface="Arial"/>
              </a:rPr>
              <a:t> return on </a:t>
            </a:r>
            <a:r>
              <a:rPr lang="en-US" sz="1800" dirty="0">
                <a:solidFill>
                  <a:schemeClr val="tx2">
                    <a:lumMod val="75000"/>
                  </a:schemeClr>
                </a:solidFill>
                <a:latin typeface="Arial"/>
                <a:ea typeface="Times New Roman" panose="02020603050405020304" pitchFamily="18" charset="0"/>
                <a:cs typeface="Arial"/>
              </a:rPr>
              <a:t>capital investment in the transmission line</a:t>
            </a:r>
            <a:endParaRPr lang="en-US" sz="1800" dirty="0">
              <a:solidFill>
                <a:schemeClr val="tx2">
                  <a:lumMod val="75000"/>
                </a:schemeClr>
              </a:solidFill>
              <a:effectLst/>
              <a:latin typeface="Arial"/>
              <a:ea typeface="Times New Roman" panose="02020603050405020304" pitchFamily="18" charset="0"/>
              <a:cs typeface="Arial"/>
            </a:endParaRPr>
          </a:p>
          <a:p>
            <a:pPr marL="234950" indent="-228600">
              <a:spcBef>
                <a:spcPts val="0"/>
              </a:spcBef>
            </a:pPr>
            <a:r>
              <a:rPr lang="en-US" sz="2100" dirty="0">
                <a:solidFill>
                  <a:schemeClr val="tx2">
                    <a:lumMod val="75000"/>
                  </a:schemeClr>
                </a:solidFill>
                <a:latin typeface="Arial"/>
                <a:ea typeface="Times New Roman" panose="02020603050405020304" pitchFamily="18" charset="0"/>
                <a:cs typeface="Arial"/>
              </a:rPr>
              <a:t>B</a:t>
            </a:r>
            <a:r>
              <a:rPr lang="en-US" sz="2100" dirty="0">
                <a:solidFill>
                  <a:schemeClr val="tx2">
                    <a:lumMod val="75000"/>
                  </a:schemeClr>
                </a:solidFill>
                <a:effectLst/>
                <a:latin typeface="Arial"/>
                <a:ea typeface="Times New Roman" panose="02020603050405020304" pitchFamily="18" charset="0"/>
                <a:cs typeface="Arial"/>
              </a:rPr>
              <a:t>reakdown of operating expenses, such as costs for supervision and engineering, operations labor, fuel, utilities,</a:t>
            </a:r>
            <a:r>
              <a:rPr lang="en-US" sz="2100" dirty="0">
                <a:solidFill>
                  <a:schemeClr val="tx2">
                    <a:lumMod val="75000"/>
                  </a:schemeClr>
                </a:solidFill>
                <a:latin typeface="Arial"/>
                <a:ea typeface="Times New Roman" panose="02020603050405020304" pitchFamily="18" charset="0"/>
                <a:cs typeface="Arial"/>
              </a:rPr>
              <a:t> </a:t>
            </a:r>
            <a:r>
              <a:rPr lang="en-US" sz="2100" dirty="0">
                <a:solidFill>
                  <a:schemeClr val="tx2">
                    <a:lumMod val="75000"/>
                  </a:schemeClr>
                </a:solidFill>
                <a:effectLst/>
                <a:latin typeface="Arial"/>
                <a:ea typeface="Times New Roman" panose="02020603050405020304" pitchFamily="18" charset="0"/>
                <a:cs typeface="Arial"/>
              </a:rPr>
              <a:t>materials</a:t>
            </a:r>
            <a:r>
              <a:rPr lang="en-US" sz="2100" dirty="0">
                <a:solidFill>
                  <a:schemeClr val="tx2">
                    <a:lumMod val="75000"/>
                  </a:schemeClr>
                </a:solidFill>
                <a:latin typeface="Arial"/>
                <a:ea typeface="Times New Roman" panose="02020603050405020304" pitchFamily="18" charset="0"/>
                <a:cs typeface="Arial"/>
              </a:rPr>
              <a:t>, ad valorem property taxes, rent, supplies, and any other directly allocable &amp; attributable operating expense</a:t>
            </a:r>
            <a:endParaRPr lang="en-US" sz="2100" dirty="0">
              <a:solidFill>
                <a:schemeClr val="tx2">
                  <a:lumMod val="75000"/>
                </a:schemeClr>
              </a:solidFill>
              <a:latin typeface="Arial"/>
              <a:cs typeface="Arial"/>
            </a:endParaRPr>
          </a:p>
          <a:p>
            <a:pPr marL="234950" indent="-228600">
              <a:spcBef>
                <a:spcPts val="0"/>
              </a:spcBef>
            </a:pPr>
            <a:r>
              <a:rPr lang="en-US" sz="2100" dirty="0">
                <a:solidFill>
                  <a:schemeClr val="tx2">
                    <a:lumMod val="75000"/>
                  </a:schemeClr>
                </a:solidFill>
                <a:effectLst/>
                <a:latin typeface="Arial"/>
                <a:ea typeface="Times New Roman" panose="02020603050405020304" pitchFamily="18" charset="0"/>
                <a:cs typeface="Arial"/>
              </a:rPr>
              <a:t>Breakdown of maintenance expenses </a:t>
            </a:r>
            <a:r>
              <a:rPr lang="en-US" sz="2100" dirty="0">
                <a:solidFill>
                  <a:schemeClr val="tx2">
                    <a:lumMod val="75000"/>
                  </a:schemeClr>
                </a:solidFill>
                <a:latin typeface="Arial"/>
                <a:ea typeface="Times New Roman" panose="02020603050405020304" pitchFamily="18" charset="0"/>
                <a:cs typeface="Arial"/>
              </a:rPr>
              <a:t>such as maintenance of the transmission line, maintenance of equipment, maintenance labor, and other directly allocable &amp; attributable maintenance expenses</a:t>
            </a:r>
            <a:endParaRPr lang="en-US" sz="2100" dirty="0">
              <a:solidFill>
                <a:schemeClr val="tx2">
                  <a:lumMod val="75000"/>
                </a:schemeClr>
              </a:solidFill>
            </a:endParaRPr>
          </a:p>
        </p:txBody>
      </p:sp>
      <p:sp>
        <p:nvSpPr>
          <p:cNvPr id="7" name="Content Placeholder 6">
            <a:extLst>
              <a:ext uri="{FF2B5EF4-FFF2-40B4-BE49-F238E27FC236}">
                <a16:creationId xmlns:a16="http://schemas.microsoft.com/office/drawing/2014/main" id="{42183C3A-637B-466D-9BEF-A7B7D788FB96}"/>
              </a:ext>
            </a:extLst>
          </p:cNvPr>
          <p:cNvSpPr>
            <a:spLocks noGrp="1"/>
          </p:cNvSpPr>
          <p:nvPr>
            <p:ph sz="quarter" idx="4"/>
          </p:nvPr>
        </p:nvSpPr>
        <p:spPr>
          <a:xfrm>
            <a:off x="6148011" y="1449781"/>
            <a:ext cx="5838798" cy="4900473"/>
          </a:xfrm>
        </p:spPr>
        <p:txBody>
          <a:bodyPr vert="horz" lIns="91440" tIns="45720" rIns="91440" bIns="45720" rtlCol="0" anchor="t">
            <a:noAutofit/>
          </a:bodyPr>
          <a:lstStyle/>
          <a:p>
            <a:pPr marL="234950" indent="-234950">
              <a:spcBef>
                <a:spcPts val="0"/>
              </a:spcBef>
            </a:pPr>
            <a:r>
              <a:rPr lang="en-US" sz="2100" dirty="0">
                <a:solidFill>
                  <a:schemeClr val="tx2">
                    <a:lumMod val="75000"/>
                  </a:schemeClr>
                </a:solidFill>
                <a:effectLst/>
                <a:latin typeface="Arial"/>
                <a:ea typeface="Times New Roman" panose="02020603050405020304" pitchFamily="18" charset="0"/>
                <a:cs typeface="Arial"/>
              </a:rPr>
              <a:t>Breakdown and explanation of overhead expenses directly attributable and allocable to the </a:t>
            </a:r>
            <a:r>
              <a:rPr lang="en-US" sz="2100" dirty="0">
                <a:solidFill>
                  <a:schemeClr val="tx2">
                    <a:lumMod val="75000"/>
                  </a:schemeClr>
                </a:solidFill>
                <a:latin typeface="Arial"/>
                <a:ea typeface="Times New Roman" panose="02020603050405020304" pitchFamily="18" charset="0"/>
                <a:cs typeface="Arial"/>
              </a:rPr>
              <a:t>transmission line</a:t>
            </a:r>
            <a:r>
              <a:rPr lang="en-US" sz="2100" dirty="0">
                <a:solidFill>
                  <a:schemeClr val="tx2">
                    <a:lumMod val="75000"/>
                  </a:schemeClr>
                </a:solidFill>
                <a:effectLst/>
                <a:latin typeface="Arial"/>
                <a:ea typeface="Times New Roman" panose="02020603050405020304" pitchFamily="18" charset="0"/>
                <a:cs typeface="Arial"/>
              </a:rPr>
              <a:t>; include a summary of overhead expenses by category</a:t>
            </a:r>
          </a:p>
          <a:p>
            <a:pPr marL="234950" indent="-234950">
              <a:spcBef>
                <a:spcPts val="0"/>
              </a:spcBef>
            </a:pPr>
            <a:r>
              <a:rPr lang="en-US" sz="2100" dirty="0">
                <a:solidFill>
                  <a:schemeClr val="tx2">
                    <a:lumMod val="75000"/>
                  </a:schemeClr>
                </a:solidFill>
                <a:latin typeface="Arial"/>
                <a:ea typeface="Times New Roman" panose="02020603050405020304" pitchFamily="18" charset="0"/>
                <a:cs typeface="Arial"/>
              </a:rPr>
              <a:t>Straight-line depreciation period used: </a:t>
            </a:r>
          </a:p>
          <a:p>
            <a:pPr marL="635000" lvl="1" indent="-234950">
              <a:spcBef>
                <a:spcPts val="0"/>
              </a:spcBef>
            </a:pPr>
            <a:r>
              <a:rPr lang="en-US" sz="1700" dirty="0">
                <a:solidFill>
                  <a:schemeClr val="tx2">
                    <a:lumMod val="75000"/>
                  </a:schemeClr>
                </a:solidFill>
                <a:latin typeface="Arial"/>
                <a:ea typeface="Times New Roman" panose="02020603050405020304" pitchFamily="18" charset="0"/>
                <a:cs typeface="Arial"/>
              </a:rPr>
              <a:t>Life of the geothermal project, usually term of the electricity sales contract or other depreciation period acceptable to ONRR</a:t>
            </a:r>
          </a:p>
          <a:p>
            <a:pPr marL="234950" indent="-234950">
              <a:spcBef>
                <a:spcPts val="0"/>
              </a:spcBef>
            </a:pPr>
            <a:r>
              <a:rPr lang="en-US" sz="2100" dirty="0">
                <a:solidFill>
                  <a:schemeClr val="tx2">
                    <a:lumMod val="75000"/>
                  </a:schemeClr>
                </a:solidFill>
                <a:latin typeface="Arial"/>
                <a:ea typeface="Times New Roman" panose="02020603050405020304" pitchFamily="18" charset="0"/>
                <a:cs typeface="Arial"/>
              </a:rPr>
              <a:t>Breakdown of depreciation &amp; undepreciated capital investment,</a:t>
            </a:r>
            <a:r>
              <a:rPr lang="en-US" sz="2100" dirty="0">
                <a:solidFill>
                  <a:schemeClr val="tx2">
                    <a:lumMod val="75000"/>
                  </a:schemeClr>
                </a:solidFill>
                <a:effectLst/>
                <a:latin typeface="Arial"/>
                <a:ea typeface="Times New Roman" panose="02020603050405020304" pitchFamily="18" charset="0"/>
                <a:cs typeface="Arial"/>
              </a:rPr>
              <a:t> or return on capital investment</a:t>
            </a:r>
          </a:p>
          <a:p>
            <a:pPr marL="234950" indent="-234950">
              <a:spcBef>
                <a:spcPts val="0"/>
              </a:spcBef>
            </a:pPr>
            <a:r>
              <a:rPr lang="en-US" sz="2100" dirty="0">
                <a:solidFill>
                  <a:schemeClr val="tx2">
                    <a:lumMod val="75000"/>
                  </a:schemeClr>
                </a:solidFill>
                <a:latin typeface="Arial"/>
                <a:ea typeface="Times New Roman" panose="02020603050405020304" pitchFamily="18" charset="0"/>
                <a:cs typeface="Arial"/>
              </a:rPr>
              <a:t>L</a:t>
            </a:r>
            <a:r>
              <a:rPr lang="en-US" sz="2100" dirty="0">
                <a:solidFill>
                  <a:schemeClr val="tx2">
                    <a:lumMod val="75000"/>
                  </a:schemeClr>
                </a:solidFill>
                <a:effectLst/>
                <a:latin typeface="Arial"/>
                <a:ea typeface="Times New Roman" panose="02020603050405020304" pitchFamily="18" charset="0"/>
                <a:cs typeface="Arial"/>
              </a:rPr>
              <a:t>ist of capital equipment</a:t>
            </a:r>
          </a:p>
          <a:p>
            <a:pPr marL="234950" indent="-234950">
              <a:spcBef>
                <a:spcPts val="0"/>
              </a:spcBef>
            </a:pPr>
            <a:r>
              <a:rPr lang="en-US" sz="2100" dirty="0">
                <a:solidFill>
                  <a:schemeClr val="tx2">
                    <a:lumMod val="75000"/>
                  </a:schemeClr>
                </a:solidFill>
                <a:latin typeface="Arial"/>
                <a:cs typeface="Arial"/>
              </a:rPr>
              <a:t>Cost Rate Calculations</a:t>
            </a:r>
          </a:p>
          <a:p>
            <a:pPr marL="234950" indent="-234950">
              <a:spcBef>
                <a:spcPts val="0"/>
              </a:spcBef>
            </a:pPr>
            <a:endParaRPr lang="en-US" sz="2100" dirty="0">
              <a:solidFill>
                <a:schemeClr val="tx2">
                  <a:lumMod val="75000"/>
                </a:schemeClr>
              </a:solidFill>
              <a:latin typeface="Arial"/>
              <a:cs typeface="Arial"/>
            </a:endParaRPr>
          </a:p>
          <a:p>
            <a:pPr marL="0" indent="0">
              <a:spcBef>
                <a:spcPts val="0"/>
              </a:spcBef>
              <a:buNone/>
            </a:pPr>
            <a:r>
              <a:rPr lang="en-US" sz="1600" baseline="30000" dirty="0">
                <a:solidFill>
                  <a:schemeClr val="tx2">
                    <a:lumMod val="75000"/>
                  </a:schemeClr>
                </a:solidFill>
                <a:latin typeface="Arial"/>
                <a:cs typeface="Arial"/>
              </a:rPr>
              <a:t>1</a:t>
            </a:r>
            <a:r>
              <a:rPr lang="en-US" sz="1600" dirty="0">
                <a:solidFill>
                  <a:schemeClr val="tx2">
                    <a:lumMod val="75000"/>
                  </a:schemeClr>
                </a:solidFill>
                <a:latin typeface="Arial"/>
                <a:cs typeface="Arial"/>
              </a:rPr>
              <a:t> Class I leases used to generate electricity "transmission" deductions (aka transportation allowances)</a:t>
            </a:r>
          </a:p>
          <a:p>
            <a:pPr marL="234950" indent="-234950">
              <a:spcBef>
                <a:spcPts val="0"/>
              </a:spcBef>
            </a:pPr>
            <a:endParaRPr lang="en-US" sz="2100" dirty="0">
              <a:solidFill>
                <a:schemeClr val="tx2">
                  <a:lumMod val="75000"/>
                </a:schemeClr>
              </a:solidFill>
              <a:latin typeface="Arial"/>
              <a:cs typeface="Arial"/>
            </a:endParaRPr>
          </a:p>
        </p:txBody>
      </p:sp>
      <p:sp>
        <p:nvSpPr>
          <p:cNvPr id="10" name="TextBox 9">
            <a:extLst>
              <a:ext uri="{FF2B5EF4-FFF2-40B4-BE49-F238E27FC236}">
                <a16:creationId xmlns:a16="http://schemas.microsoft.com/office/drawing/2014/main" id="{0115998C-0FE1-440B-B8DC-DA163528572D}"/>
              </a:ext>
            </a:extLst>
          </p:cNvPr>
          <p:cNvSpPr txBox="1"/>
          <p:nvPr/>
        </p:nvSpPr>
        <p:spPr>
          <a:xfrm>
            <a:off x="10127117" y="6003386"/>
            <a:ext cx="2525485" cy="498320"/>
          </a:xfrm>
          <a:prstGeom prst="rect">
            <a:avLst/>
          </a:prstGeom>
        </p:spPr>
        <p:txBody>
          <a:bodyPr vert="horz" wrap="none" lIns="91440" tIns="45720" rIns="91440" bIns="45720" rtlCol="0" anchor="ctr">
            <a:normAutofit/>
          </a:bodyPr>
          <a:lstStyle/>
          <a:p>
            <a:pPr algn="l"/>
            <a:r>
              <a:rPr lang="en-US" sz="1400" i="1" dirty="0">
                <a:latin typeface="Arial" panose="020B0604020202020204" pitchFamily="34" charset="0"/>
                <a:cs typeface="Arial" panose="020B0604020202020204" pitchFamily="34" charset="0"/>
              </a:rPr>
              <a:t>* List is not all inclusive </a:t>
            </a:r>
          </a:p>
        </p:txBody>
      </p:sp>
      <p:sp>
        <p:nvSpPr>
          <p:cNvPr id="4" name="Slide Number Placeholder 3">
            <a:extLst>
              <a:ext uri="{FF2B5EF4-FFF2-40B4-BE49-F238E27FC236}">
                <a16:creationId xmlns:a16="http://schemas.microsoft.com/office/drawing/2014/main" id="{F4014D0A-E762-4778-95D3-27DC6ACBE185}"/>
              </a:ext>
            </a:extLst>
          </p:cNvPr>
          <p:cNvSpPr>
            <a:spLocks noGrp="1"/>
          </p:cNvSpPr>
          <p:nvPr>
            <p:ph type="sldNum" sz="quarter" idx="10"/>
          </p:nvPr>
        </p:nvSpPr>
        <p:spPr/>
        <p:txBody>
          <a:bodyPr/>
          <a:lstStyle/>
          <a:p>
            <a:fld id="{850B1B32-CFA8-4BD1-A730-6F4B7E12345B}" type="slidenum">
              <a:rPr lang="en-US" smtClean="0"/>
              <a:pPr/>
              <a:t>32</a:t>
            </a:fld>
            <a:endParaRPr lang="en-US"/>
          </a:p>
        </p:txBody>
      </p:sp>
    </p:spTree>
    <p:extLst>
      <p:ext uri="{BB962C8B-B14F-4D97-AF65-F5344CB8AC3E}">
        <p14:creationId xmlns:p14="http://schemas.microsoft.com/office/powerpoint/2010/main" val="3671126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DA7B105-5301-415E-A5AA-93DE13513086}"/>
              </a:ext>
            </a:extLst>
          </p:cNvPr>
          <p:cNvSpPr>
            <a:spLocks noGrp="1"/>
          </p:cNvSpPr>
          <p:nvPr>
            <p:ph type="title"/>
          </p:nvPr>
        </p:nvSpPr>
        <p:spPr/>
        <p:txBody>
          <a:bodyPr/>
          <a:lstStyle/>
          <a:p>
            <a:r>
              <a:rPr lang="en-US"/>
              <a:t>Key Takeaway</a:t>
            </a:r>
          </a:p>
        </p:txBody>
      </p:sp>
      <p:sp>
        <p:nvSpPr>
          <p:cNvPr id="9" name="Content Placeholder 8">
            <a:extLst>
              <a:ext uri="{FF2B5EF4-FFF2-40B4-BE49-F238E27FC236}">
                <a16:creationId xmlns:a16="http://schemas.microsoft.com/office/drawing/2014/main" id="{577A6C94-75BD-4884-91D1-8786F552E821}"/>
              </a:ext>
            </a:extLst>
          </p:cNvPr>
          <p:cNvSpPr>
            <a:spLocks noGrp="1"/>
          </p:cNvSpPr>
          <p:nvPr>
            <p:ph idx="1"/>
          </p:nvPr>
        </p:nvSpPr>
        <p:spPr>
          <a:xfrm>
            <a:off x="609600" y="1600202"/>
            <a:ext cx="10972800" cy="3469739"/>
          </a:xfrm>
        </p:spPr>
        <p:txBody>
          <a:bodyPr anchor="ctr" anchorCtr="0">
            <a:normAutofit/>
          </a:bodyPr>
          <a:lstStyle/>
          <a:p>
            <a:pPr marL="0" indent="0" algn="ctr">
              <a:buNone/>
            </a:pPr>
            <a:r>
              <a:rPr lang="en-US" sz="7200" b="1"/>
              <a:t>COMMUNICATION</a:t>
            </a:r>
          </a:p>
        </p:txBody>
      </p:sp>
      <p:sp>
        <p:nvSpPr>
          <p:cNvPr id="7" name="Slide Number Placeholder 6">
            <a:extLst>
              <a:ext uri="{FF2B5EF4-FFF2-40B4-BE49-F238E27FC236}">
                <a16:creationId xmlns:a16="http://schemas.microsoft.com/office/drawing/2014/main" id="{035DF690-BF12-4412-8722-F9C03AE7800F}"/>
              </a:ext>
            </a:extLst>
          </p:cNvPr>
          <p:cNvSpPr>
            <a:spLocks noGrp="1"/>
          </p:cNvSpPr>
          <p:nvPr>
            <p:ph type="sldNum" sz="quarter" idx="4"/>
          </p:nvPr>
        </p:nvSpPr>
        <p:spPr/>
        <p:txBody>
          <a:bodyPr/>
          <a:lstStyle/>
          <a:p>
            <a:fld id="{850B1B32-CFA8-4BD1-A730-6F4B7E12345B}" type="slidenum">
              <a:rPr lang="en-US" smtClean="0"/>
              <a:pPr/>
              <a:t>33</a:t>
            </a:fld>
            <a:endParaRPr lang="en-US"/>
          </a:p>
        </p:txBody>
      </p:sp>
    </p:spTree>
    <p:extLst>
      <p:ext uri="{BB962C8B-B14F-4D97-AF65-F5344CB8AC3E}">
        <p14:creationId xmlns:p14="http://schemas.microsoft.com/office/powerpoint/2010/main" val="1716363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E1C9D5-AA08-46EF-94FA-7C69B9B82C52}"/>
              </a:ext>
            </a:extLst>
          </p:cNvPr>
          <p:cNvSpPr>
            <a:spLocks noGrp="1"/>
          </p:cNvSpPr>
          <p:nvPr>
            <p:ph type="title"/>
          </p:nvPr>
        </p:nvSpPr>
        <p:spPr>
          <a:xfrm>
            <a:off x="609601" y="160336"/>
            <a:ext cx="10972799" cy="1143000"/>
          </a:xfrm>
        </p:spPr>
        <p:txBody>
          <a:bodyPr>
            <a:normAutofit/>
          </a:bodyPr>
          <a:lstStyle/>
          <a:p>
            <a:r>
              <a:rPr lang="en-US" dirty="0"/>
              <a:t>Overview</a:t>
            </a:r>
          </a:p>
        </p:txBody>
      </p:sp>
      <p:sp>
        <p:nvSpPr>
          <p:cNvPr id="5" name="Content Placeholder 4">
            <a:extLst>
              <a:ext uri="{FF2B5EF4-FFF2-40B4-BE49-F238E27FC236}">
                <a16:creationId xmlns:a16="http://schemas.microsoft.com/office/drawing/2014/main" id="{5914047F-D986-469D-B0CD-A4F669525FA1}"/>
              </a:ext>
            </a:extLst>
          </p:cNvPr>
          <p:cNvSpPr>
            <a:spLocks noGrp="1"/>
          </p:cNvSpPr>
          <p:nvPr>
            <p:ph idx="1"/>
          </p:nvPr>
        </p:nvSpPr>
        <p:spPr/>
        <p:txBody>
          <a:bodyPr vert="horz" lIns="91440" tIns="45720" rIns="91440" bIns="45720" rtlCol="0" anchor="t">
            <a:normAutofit/>
          </a:bodyPr>
          <a:lstStyle/>
          <a:p>
            <a:r>
              <a:rPr lang="en-US" sz="3600" dirty="0">
                <a:solidFill>
                  <a:schemeClr val="bg2">
                    <a:lumMod val="25000"/>
                  </a:schemeClr>
                </a:solidFill>
              </a:rPr>
              <a:t>What is a property walk-through?</a:t>
            </a:r>
          </a:p>
          <a:p>
            <a:r>
              <a:rPr lang="en-US" sz="3600" dirty="0">
                <a:solidFill>
                  <a:schemeClr val="bg2">
                    <a:lumMod val="25000"/>
                  </a:schemeClr>
                </a:solidFill>
              </a:rPr>
              <a:t>When do walk-throughs occur?</a:t>
            </a:r>
          </a:p>
          <a:p>
            <a:r>
              <a:rPr lang="en-US" sz="3600" dirty="0">
                <a:solidFill>
                  <a:schemeClr val="bg2">
                    <a:lumMod val="25000"/>
                  </a:schemeClr>
                </a:solidFill>
              </a:rPr>
              <a:t>Why is a walk-through important?</a:t>
            </a:r>
          </a:p>
          <a:p>
            <a:r>
              <a:rPr lang="en-US" sz="3600" dirty="0">
                <a:solidFill>
                  <a:schemeClr val="bg2">
                    <a:lumMod val="25000"/>
                  </a:schemeClr>
                </a:solidFill>
              </a:rPr>
              <a:t>What is expected from the company?</a:t>
            </a:r>
          </a:p>
          <a:p>
            <a:pPr lvl="1"/>
            <a:r>
              <a:rPr lang="en-US" sz="3200" dirty="0">
                <a:solidFill>
                  <a:schemeClr val="bg2">
                    <a:lumMod val="25000"/>
                  </a:schemeClr>
                </a:solidFill>
              </a:rPr>
              <a:t>Walk-Through Checklist</a:t>
            </a:r>
          </a:p>
          <a:p>
            <a:r>
              <a:rPr lang="en-US" sz="3600" dirty="0">
                <a:solidFill>
                  <a:schemeClr val="bg2">
                    <a:lumMod val="25000"/>
                  </a:schemeClr>
                </a:solidFill>
                <a:latin typeface="Arial"/>
                <a:cs typeface="Arial"/>
              </a:rPr>
              <a:t>What is expected from ONRR?</a:t>
            </a:r>
          </a:p>
          <a:p>
            <a:r>
              <a:rPr lang="en-US" sz="3600" dirty="0">
                <a:solidFill>
                  <a:schemeClr val="bg2">
                    <a:lumMod val="25000"/>
                  </a:schemeClr>
                </a:solidFill>
              </a:rPr>
              <a:t>What information is required?</a:t>
            </a:r>
          </a:p>
          <a:p>
            <a:endParaRPr lang="en-US" sz="2800" b="1" dirty="0">
              <a:solidFill>
                <a:schemeClr val="bg2">
                  <a:lumMod val="25000"/>
                </a:schemeClr>
              </a:solidFill>
            </a:endParaRPr>
          </a:p>
        </p:txBody>
      </p:sp>
      <p:sp>
        <p:nvSpPr>
          <p:cNvPr id="6" name="Slide Number Placeholder 6">
            <a:extLst>
              <a:ext uri="{FF2B5EF4-FFF2-40B4-BE49-F238E27FC236}">
                <a16:creationId xmlns:a16="http://schemas.microsoft.com/office/drawing/2014/main" id="{FC5DA6D1-958E-48CE-8E56-1E614AA5EE4D}"/>
              </a:ext>
            </a:extLst>
          </p:cNvPr>
          <p:cNvSpPr>
            <a:spLocks noGrp="1"/>
          </p:cNvSpPr>
          <p:nvPr>
            <p:ph type="sldNum" sz="quarter" idx="4"/>
          </p:nvPr>
        </p:nvSpPr>
        <p:spPr>
          <a:prstGeom prst="rect">
            <a:avLst/>
          </a:prstGeom>
          <a:ln>
            <a:noFill/>
          </a:ln>
        </p:spPr>
        <p:txBody>
          <a:bodyPr/>
          <a:lstStyle>
            <a:lvl1pPr algn="r">
              <a:defRPr lang="en-US" sz="1200" b="1" i="1" kern="1200" baseline="0" smtClean="0">
                <a:solidFill>
                  <a:srgbClr val="002060"/>
                </a:solidFill>
                <a:latin typeface="+mn-lt"/>
                <a:ea typeface="+mn-ea"/>
                <a:cs typeface="+mn-cs"/>
              </a:defRPr>
            </a:lvl1pPr>
          </a:lstStyle>
          <a:p>
            <a:fld id="{850B1B32-CFA8-4BD1-A730-6F4B7E12345B}" type="slidenum">
              <a:rPr lang="en-US" smtClean="0"/>
              <a:pPr/>
              <a:t>4</a:t>
            </a:fld>
            <a:endParaRPr lang="en-US"/>
          </a:p>
        </p:txBody>
      </p:sp>
    </p:spTree>
    <p:extLst>
      <p:ext uri="{BB962C8B-B14F-4D97-AF65-F5344CB8AC3E}">
        <p14:creationId xmlns:p14="http://schemas.microsoft.com/office/powerpoint/2010/main" val="1839160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B049-5E43-4F41-AFE1-529BA9538666}"/>
              </a:ext>
            </a:extLst>
          </p:cNvPr>
          <p:cNvSpPr>
            <a:spLocks noGrp="1"/>
          </p:cNvSpPr>
          <p:nvPr>
            <p:ph type="title"/>
          </p:nvPr>
        </p:nvSpPr>
        <p:spPr/>
        <p:txBody>
          <a:bodyPr>
            <a:normAutofit/>
          </a:bodyPr>
          <a:lstStyle/>
          <a:p>
            <a:r>
              <a:rPr lang="en-US" sz="4000"/>
              <a:t>What is a property walk-through?</a:t>
            </a:r>
          </a:p>
        </p:txBody>
      </p:sp>
      <p:sp>
        <p:nvSpPr>
          <p:cNvPr id="3" name="Content Placeholder 2">
            <a:extLst>
              <a:ext uri="{FF2B5EF4-FFF2-40B4-BE49-F238E27FC236}">
                <a16:creationId xmlns:a16="http://schemas.microsoft.com/office/drawing/2014/main" id="{01703D87-827C-44BF-928F-53B7A564B2B6}"/>
              </a:ext>
            </a:extLst>
          </p:cNvPr>
          <p:cNvSpPr>
            <a:spLocks noGrp="1"/>
          </p:cNvSpPr>
          <p:nvPr>
            <p:ph idx="1"/>
          </p:nvPr>
        </p:nvSpPr>
        <p:spPr>
          <a:xfrm>
            <a:off x="609599" y="1600201"/>
            <a:ext cx="11075469" cy="4521466"/>
          </a:xfrm>
        </p:spPr>
        <p:txBody>
          <a:bodyPr vert="horz" lIns="91440" tIns="45720" rIns="91440" bIns="45720" rtlCol="0" anchor="t">
            <a:normAutofit/>
          </a:bodyPr>
          <a:lstStyle/>
          <a:p>
            <a:r>
              <a:rPr lang="en-US" sz="2800" dirty="0">
                <a:solidFill>
                  <a:schemeClr val="bg2">
                    <a:lumMod val="25000"/>
                  </a:schemeClr>
                </a:solidFill>
                <a:latin typeface="Arial"/>
                <a:cs typeface="Arial"/>
              </a:rPr>
              <a:t>Walk-throughs generally occur during audits, but they might be useful during other compliance activities</a:t>
            </a:r>
          </a:p>
          <a:p>
            <a:r>
              <a:rPr lang="en-US" sz="2800" dirty="0">
                <a:solidFill>
                  <a:schemeClr val="bg2">
                    <a:lumMod val="25000"/>
                  </a:schemeClr>
                </a:solidFill>
                <a:latin typeface="Arial"/>
                <a:cs typeface="Arial"/>
              </a:rPr>
              <a:t>Opportunity for auditors/analysts to gain an in-depth understanding and document the </a:t>
            </a:r>
            <a:r>
              <a:rPr lang="en-US" sz="2800" b="1" u="sng" dirty="0">
                <a:solidFill>
                  <a:schemeClr val="bg2">
                    <a:lumMod val="25000"/>
                  </a:schemeClr>
                </a:solidFill>
                <a:latin typeface="Arial"/>
                <a:cs typeface="Arial"/>
              </a:rPr>
              <a:t>company’s</a:t>
            </a:r>
            <a:r>
              <a:rPr lang="en-US" sz="2800" dirty="0">
                <a:solidFill>
                  <a:schemeClr val="bg2">
                    <a:lumMod val="25000"/>
                  </a:schemeClr>
                </a:solidFill>
                <a:latin typeface="Arial"/>
                <a:cs typeface="Arial"/>
              </a:rPr>
              <a:t> process and systems used to calculate and report royalties</a:t>
            </a:r>
          </a:p>
          <a:p>
            <a:pPr lvl="1"/>
            <a:r>
              <a:rPr lang="en-US" sz="2400" dirty="0">
                <a:solidFill>
                  <a:schemeClr val="bg2">
                    <a:lumMod val="25000"/>
                  </a:schemeClr>
                </a:solidFill>
                <a:latin typeface="Arial"/>
                <a:cs typeface="Arial"/>
              </a:rPr>
              <a:t>From mineral extraction to the measurement, transportation, processing, valuation, and calculation of the royalty due </a:t>
            </a:r>
          </a:p>
          <a:p>
            <a:pPr lvl="1"/>
            <a:r>
              <a:rPr lang="en-US" sz="2400" dirty="0">
                <a:solidFill>
                  <a:schemeClr val="bg2">
                    <a:lumMod val="25000"/>
                  </a:schemeClr>
                </a:solidFill>
                <a:latin typeface="Arial"/>
                <a:cs typeface="Arial"/>
              </a:rPr>
              <a:t>Includes reporting of the Form ONRR-4054 (oil &amp; gas) and Form ONRR-2014 (oil &amp; gas and geothermal); Form ONRR-4430, Sales Summary, and Facility Data (solid minerals); and all other required ONRR forms</a:t>
            </a:r>
            <a:endParaRPr lang="en-US" sz="2400" dirty="0">
              <a:solidFill>
                <a:schemeClr val="bg2">
                  <a:lumMod val="25000"/>
                </a:schemeClr>
              </a:solidFill>
            </a:endParaRPr>
          </a:p>
        </p:txBody>
      </p:sp>
      <p:sp>
        <p:nvSpPr>
          <p:cNvPr id="4" name="Slide Number Placeholder 3">
            <a:extLst>
              <a:ext uri="{FF2B5EF4-FFF2-40B4-BE49-F238E27FC236}">
                <a16:creationId xmlns:a16="http://schemas.microsoft.com/office/drawing/2014/main" id="{3D12D5F0-587A-4881-AFF7-574FB047F609}"/>
              </a:ext>
            </a:extLst>
          </p:cNvPr>
          <p:cNvSpPr>
            <a:spLocks noGrp="1"/>
          </p:cNvSpPr>
          <p:nvPr>
            <p:ph type="sldNum" sz="quarter" idx="4"/>
          </p:nvPr>
        </p:nvSpPr>
        <p:spPr/>
        <p:txBody>
          <a:bodyPr/>
          <a:lstStyle/>
          <a:p>
            <a:fld id="{850B1B32-CFA8-4BD1-A730-6F4B7E12345B}" type="slidenum">
              <a:rPr lang="en-US" smtClean="0"/>
              <a:pPr/>
              <a:t>5</a:t>
            </a:fld>
            <a:endParaRPr lang="en-US"/>
          </a:p>
        </p:txBody>
      </p:sp>
    </p:spTree>
    <p:extLst>
      <p:ext uri="{BB962C8B-B14F-4D97-AF65-F5344CB8AC3E}">
        <p14:creationId xmlns:p14="http://schemas.microsoft.com/office/powerpoint/2010/main" val="76041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92CBA-8EE4-4971-B47B-86BA73870DB5}"/>
              </a:ext>
            </a:extLst>
          </p:cNvPr>
          <p:cNvSpPr>
            <a:spLocks noGrp="1"/>
          </p:cNvSpPr>
          <p:nvPr>
            <p:ph type="title"/>
          </p:nvPr>
        </p:nvSpPr>
        <p:spPr/>
        <p:txBody>
          <a:bodyPr>
            <a:normAutofit/>
          </a:bodyPr>
          <a:lstStyle/>
          <a:p>
            <a:r>
              <a:rPr lang="en-US" sz="4000"/>
              <a:t>When do walk-throughs occur?</a:t>
            </a:r>
          </a:p>
        </p:txBody>
      </p:sp>
      <p:sp>
        <p:nvSpPr>
          <p:cNvPr id="6" name="Text Placeholder 5">
            <a:extLst>
              <a:ext uri="{FF2B5EF4-FFF2-40B4-BE49-F238E27FC236}">
                <a16:creationId xmlns:a16="http://schemas.microsoft.com/office/drawing/2014/main" id="{176E1464-D578-4F46-ABCE-BB04E4A6C43B}"/>
              </a:ext>
            </a:extLst>
          </p:cNvPr>
          <p:cNvSpPr>
            <a:spLocks noGrp="1"/>
          </p:cNvSpPr>
          <p:nvPr>
            <p:ph type="body" idx="1"/>
          </p:nvPr>
        </p:nvSpPr>
        <p:spPr/>
        <p:txBody>
          <a:bodyPr/>
          <a:lstStyle/>
          <a:p>
            <a:r>
              <a:rPr lang="en-US" sz="2800" dirty="0">
                <a:solidFill>
                  <a:schemeClr val="bg2">
                    <a:lumMod val="25000"/>
                  </a:schemeClr>
                </a:solidFill>
              </a:rPr>
              <a:t>Planning Phase</a:t>
            </a:r>
          </a:p>
        </p:txBody>
      </p:sp>
      <p:sp>
        <p:nvSpPr>
          <p:cNvPr id="3" name="Content Placeholder 2">
            <a:extLst>
              <a:ext uri="{FF2B5EF4-FFF2-40B4-BE49-F238E27FC236}">
                <a16:creationId xmlns:a16="http://schemas.microsoft.com/office/drawing/2014/main" id="{446AFFD2-6E47-4DC4-8151-5E4E5DFE684F}"/>
              </a:ext>
            </a:extLst>
          </p:cNvPr>
          <p:cNvSpPr>
            <a:spLocks noGrp="1"/>
          </p:cNvSpPr>
          <p:nvPr>
            <p:ph sz="half" idx="2"/>
          </p:nvPr>
        </p:nvSpPr>
        <p:spPr>
          <a:xfrm>
            <a:off x="609600" y="2285999"/>
            <a:ext cx="5386917" cy="4195109"/>
          </a:xfrm>
        </p:spPr>
        <p:txBody>
          <a:bodyPr vert="horz" lIns="91440" tIns="45720" rIns="91440" bIns="45720" rtlCol="0" anchor="t">
            <a:noAutofit/>
          </a:bodyPr>
          <a:lstStyle/>
          <a:p>
            <a:r>
              <a:rPr lang="en-US" sz="2300" dirty="0">
                <a:solidFill>
                  <a:schemeClr val="bg2">
                    <a:lumMod val="25000"/>
                  </a:schemeClr>
                </a:solidFill>
                <a:latin typeface="Arial"/>
                <a:cs typeface="Arial"/>
              </a:rPr>
              <a:t>Performed during audit entrance conference (generally)</a:t>
            </a:r>
          </a:p>
          <a:p>
            <a:r>
              <a:rPr lang="en-US" sz="2300" dirty="0">
                <a:solidFill>
                  <a:schemeClr val="bg2">
                    <a:lumMod val="25000"/>
                  </a:schemeClr>
                </a:solidFill>
              </a:rPr>
              <a:t>See property(</a:t>
            </a:r>
            <a:r>
              <a:rPr lang="en-US" sz="2300" dirty="0" err="1">
                <a:solidFill>
                  <a:schemeClr val="bg2">
                    <a:lumMod val="25000"/>
                  </a:schemeClr>
                </a:solidFill>
              </a:rPr>
              <a:t>ies</a:t>
            </a:r>
            <a:r>
              <a:rPr lang="en-US" sz="2300" dirty="0">
                <a:solidFill>
                  <a:schemeClr val="bg2">
                    <a:lumMod val="25000"/>
                  </a:schemeClr>
                </a:solidFill>
              </a:rPr>
              <a:t>) and month(s) listed on page 2 of Engagement Letter</a:t>
            </a:r>
          </a:p>
          <a:p>
            <a:pPr lvl="1"/>
            <a:r>
              <a:rPr lang="en-US" dirty="0">
                <a:solidFill>
                  <a:schemeClr val="bg2">
                    <a:lumMod val="25000"/>
                  </a:schemeClr>
                </a:solidFill>
              </a:rPr>
              <a:t>May request a walk-through of 1 or more properties and months</a:t>
            </a:r>
          </a:p>
          <a:p>
            <a:r>
              <a:rPr lang="en-US" sz="2300" dirty="0">
                <a:solidFill>
                  <a:schemeClr val="bg2">
                    <a:lumMod val="25000"/>
                  </a:schemeClr>
                </a:solidFill>
              </a:rPr>
              <a:t>Discuss company’s systems and how those systems are used to report royalty</a:t>
            </a:r>
          </a:p>
          <a:p>
            <a:r>
              <a:rPr lang="en-US" sz="2300" dirty="0">
                <a:solidFill>
                  <a:schemeClr val="bg2">
                    <a:lumMod val="25000"/>
                  </a:schemeClr>
                </a:solidFill>
              </a:rPr>
              <a:t>Includes company internal and management controls</a:t>
            </a:r>
          </a:p>
          <a:p>
            <a:endParaRPr lang="en-US" sz="2300" dirty="0">
              <a:solidFill>
                <a:schemeClr val="bg2">
                  <a:lumMod val="25000"/>
                </a:schemeClr>
              </a:solidFill>
            </a:endParaRPr>
          </a:p>
        </p:txBody>
      </p:sp>
      <p:sp>
        <p:nvSpPr>
          <p:cNvPr id="7" name="Text Placeholder 6">
            <a:extLst>
              <a:ext uri="{FF2B5EF4-FFF2-40B4-BE49-F238E27FC236}">
                <a16:creationId xmlns:a16="http://schemas.microsoft.com/office/drawing/2014/main" id="{680D00A4-7733-4E7D-88DC-8E6355AFAE90}"/>
              </a:ext>
            </a:extLst>
          </p:cNvPr>
          <p:cNvSpPr>
            <a:spLocks noGrp="1"/>
          </p:cNvSpPr>
          <p:nvPr>
            <p:ph type="body" sz="quarter" idx="3"/>
          </p:nvPr>
        </p:nvSpPr>
        <p:spPr/>
        <p:txBody>
          <a:bodyPr/>
          <a:lstStyle/>
          <a:p>
            <a:r>
              <a:rPr lang="en-US" sz="2800" dirty="0">
                <a:solidFill>
                  <a:schemeClr val="tx2">
                    <a:lumMod val="75000"/>
                  </a:schemeClr>
                </a:solidFill>
                <a:latin typeface="Arial"/>
                <a:cs typeface="Arial"/>
              </a:rPr>
              <a:t>Analysis Phase</a:t>
            </a:r>
            <a:endParaRPr lang="en-US" sz="2800" dirty="0">
              <a:solidFill>
                <a:schemeClr val="tx2">
                  <a:lumMod val="75000"/>
                </a:schemeClr>
              </a:solidFill>
            </a:endParaRPr>
          </a:p>
        </p:txBody>
      </p:sp>
      <p:sp>
        <p:nvSpPr>
          <p:cNvPr id="5" name="Content Placeholder 4">
            <a:extLst>
              <a:ext uri="{FF2B5EF4-FFF2-40B4-BE49-F238E27FC236}">
                <a16:creationId xmlns:a16="http://schemas.microsoft.com/office/drawing/2014/main" id="{37CF373E-67F3-4795-AC00-586CA6777AA6}"/>
              </a:ext>
            </a:extLst>
          </p:cNvPr>
          <p:cNvSpPr>
            <a:spLocks noGrp="1"/>
          </p:cNvSpPr>
          <p:nvPr>
            <p:ph sz="quarter" idx="4"/>
          </p:nvPr>
        </p:nvSpPr>
        <p:spPr>
          <a:xfrm>
            <a:off x="6193368" y="2285999"/>
            <a:ext cx="5389033" cy="4195109"/>
          </a:xfrm>
        </p:spPr>
        <p:txBody>
          <a:bodyPr vert="horz" lIns="91440" tIns="45720" rIns="91440" bIns="45720" rtlCol="0" anchor="t">
            <a:normAutofit/>
          </a:bodyPr>
          <a:lstStyle/>
          <a:p>
            <a:r>
              <a:rPr lang="en-US" sz="2300" dirty="0">
                <a:solidFill>
                  <a:schemeClr val="bg2">
                    <a:lumMod val="25000"/>
                  </a:schemeClr>
                </a:solidFill>
              </a:rPr>
              <a:t>Performed at the beginning of the analysis phase (fieldwork phase)</a:t>
            </a:r>
          </a:p>
          <a:p>
            <a:r>
              <a:rPr lang="en-US" sz="2300" dirty="0">
                <a:solidFill>
                  <a:schemeClr val="bg2">
                    <a:lumMod val="25000"/>
                  </a:schemeClr>
                </a:solidFill>
                <a:latin typeface="Arial"/>
                <a:cs typeface="Arial"/>
              </a:rPr>
              <a:t>Focused on sample properties</a:t>
            </a:r>
          </a:p>
          <a:p>
            <a:r>
              <a:rPr lang="en-US" sz="2300" dirty="0">
                <a:solidFill>
                  <a:schemeClr val="bg2">
                    <a:lumMod val="25000"/>
                  </a:schemeClr>
                </a:solidFill>
                <a:latin typeface="Arial"/>
                <a:cs typeface="Arial"/>
              </a:rPr>
              <a:t>Determine how the company reports production and pays royalty to ONRR for a specific property</a:t>
            </a:r>
          </a:p>
          <a:p>
            <a:r>
              <a:rPr lang="en-US" sz="2300" dirty="0">
                <a:solidFill>
                  <a:schemeClr val="bg2">
                    <a:lumMod val="25000"/>
                  </a:schemeClr>
                </a:solidFill>
                <a:latin typeface="Arial"/>
                <a:cs typeface="Arial"/>
              </a:rPr>
              <a:t>Identify property attributes, such as royalty measurement point, type of sale (arm's-length vs. non-arm's-length, etc.)</a:t>
            </a:r>
          </a:p>
          <a:p>
            <a:pPr marL="0" indent="0">
              <a:buNone/>
            </a:pPr>
            <a:endParaRPr lang="en-US" sz="2300" dirty="0">
              <a:solidFill>
                <a:schemeClr val="bg2">
                  <a:lumMod val="25000"/>
                </a:schemeClr>
              </a:solidFill>
            </a:endParaRPr>
          </a:p>
        </p:txBody>
      </p:sp>
      <p:sp>
        <p:nvSpPr>
          <p:cNvPr id="4" name="Slide Number Placeholder 3">
            <a:extLst>
              <a:ext uri="{FF2B5EF4-FFF2-40B4-BE49-F238E27FC236}">
                <a16:creationId xmlns:a16="http://schemas.microsoft.com/office/drawing/2014/main" id="{89E8E507-9661-418B-B7B8-E8B604A68D81}"/>
              </a:ext>
            </a:extLst>
          </p:cNvPr>
          <p:cNvSpPr>
            <a:spLocks noGrp="1"/>
          </p:cNvSpPr>
          <p:nvPr>
            <p:ph type="sldNum" sz="quarter" idx="10"/>
          </p:nvPr>
        </p:nvSpPr>
        <p:spPr/>
        <p:txBody>
          <a:bodyPr/>
          <a:lstStyle/>
          <a:p>
            <a:fld id="{850B1B32-CFA8-4BD1-A730-6F4B7E12345B}" type="slidenum">
              <a:rPr lang="en-US" smtClean="0"/>
              <a:pPr/>
              <a:t>6</a:t>
            </a:fld>
            <a:endParaRPr lang="en-US"/>
          </a:p>
        </p:txBody>
      </p:sp>
    </p:spTree>
    <p:extLst>
      <p:ext uri="{BB962C8B-B14F-4D97-AF65-F5344CB8AC3E}">
        <p14:creationId xmlns:p14="http://schemas.microsoft.com/office/powerpoint/2010/main" val="195205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4CB5C-0B23-440B-879F-4B1725B520F1}"/>
              </a:ext>
            </a:extLst>
          </p:cNvPr>
          <p:cNvSpPr>
            <a:spLocks noGrp="1"/>
          </p:cNvSpPr>
          <p:nvPr>
            <p:ph type="title"/>
          </p:nvPr>
        </p:nvSpPr>
        <p:spPr>
          <a:xfrm>
            <a:off x="609600" y="152400"/>
            <a:ext cx="9957848" cy="1143000"/>
          </a:xfrm>
        </p:spPr>
        <p:txBody>
          <a:bodyPr>
            <a:normAutofit/>
          </a:bodyPr>
          <a:lstStyle/>
          <a:p>
            <a:r>
              <a:rPr lang="en-US" sz="4000"/>
              <a:t>Why is a walk-through important?</a:t>
            </a:r>
          </a:p>
        </p:txBody>
      </p:sp>
      <p:sp>
        <p:nvSpPr>
          <p:cNvPr id="3" name="Content Placeholder 2">
            <a:extLst>
              <a:ext uri="{FF2B5EF4-FFF2-40B4-BE49-F238E27FC236}">
                <a16:creationId xmlns:a16="http://schemas.microsoft.com/office/drawing/2014/main" id="{7E0627EC-FD99-4326-8DD6-BD57ABA416E5}"/>
              </a:ext>
            </a:extLst>
          </p:cNvPr>
          <p:cNvSpPr>
            <a:spLocks noGrp="1"/>
          </p:cNvSpPr>
          <p:nvPr>
            <p:ph idx="1"/>
          </p:nvPr>
        </p:nvSpPr>
        <p:spPr>
          <a:xfrm>
            <a:off x="609600" y="1600201"/>
            <a:ext cx="10972800" cy="4880908"/>
          </a:xfrm>
        </p:spPr>
        <p:txBody>
          <a:bodyPr vert="horz" lIns="91440" tIns="45720" rIns="91440" bIns="45720" rtlCol="0" anchor="t">
            <a:normAutofit fontScale="92500" lnSpcReduction="10000"/>
          </a:bodyPr>
          <a:lstStyle/>
          <a:p>
            <a:r>
              <a:rPr lang="en-US" sz="3000" dirty="0">
                <a:solidFill>
                  <a:schemeClr val="tx2">
                    <a:lumMod val="75000"/>
                  </a:schemeClr>
                </a:solidFill>
              </a:rPr>
              <a:t>Efficiency for ONRR and the company</a:t>
            </a:r>
          </a:p>
          <a:p>
            <a:pPr lvl="1"/>
            <a:r>
              <a:rPr lang="en-US" sz="2600" dirty="0">
                <a:solidFill>
                  <a:schemeClr val="tx2">
                    <a:lumMod val="75000"/>
                  </a:schemeClr>
                </a:solidFill>
              </a:rPr>
              <a:t>Expedites the analysis work</a:t>
            </a:r>
          </a:p>
          <a:p>
            <a:pPr lvl="2"/>
            <a:r>
              <a:rPr lang="en-US" sz="2000" dirty="0">
                <a:effectLst/>
                <a:latin typeface="Segoe UI" panose="020B0502040204020203" pitchFamily="34" charset="0"/>
              </a:rPr>
              <a:t>Allows the auditor/analyst to gain an in-depth understanding of the company's reporting process by asking specific questions.</a:t>
            </a:r>
            <a:endParaRPr lang="en-US" sz="2000" dirty="0">
              <a:effectLst/>
              <a:latin typeface="Arial" panose="020B0604020202020204" pitchFamily="34" charset="0"/>
            </a:endParaRPr>
          </a:p>
          <a:p>
            <a:pPr lvl="2"/>
            <a:r>
              <a:rPr lang="en-US" sz="2000" dirty="0">
                <a:solidFill>
                  <a:schemeClr val="tx2">
                    <a:lumMod val="75000"/>
                  </a:schemeClr>
                </a:solidFill>
              </a:rPr>
              <a:t>Enables auditor/analyst to ask specific questions, with an opportunity for follow-up questions</a:t>
            </a:r>
          </a:p>
          <a:p>
            <a:pPr lvl="1"/>
            <a:r>
              <a:rPr lang="en-US" sz="2600" dirty="0">
                <a:solidFill>
                  <a:schemeClr val="tx2">
                    <a:lumMod val="75000"/>
                  </a:schemeClr>
                </a:solidFill>
              </a:rPr>
              <a:t>Ensures ONRR has the necessary information to perform analysis</a:t>
            </a:r>
          </a:p>
          <a:p>
            <a:pPr lvl="2"/>
            <a:r>
              <a:rPr lang="en-US" sz="2000" dirty="0">
                <a:effectLst/>
                <a:latin typeface="Segoe UI" panose="020B0502040204020203" pitchFamily="34" charset="0"/>
              </a:rPr>
              <a:t>Allows the auditor/analyst to identify and focus on the relevant information needed to perform the analysis</a:t>
            </a:r>
            <a:endParaRPr lang="en-US" sz="2000" dirty="0">
              <a:effectLst/>
              <a:latin typeface="Arial" panose="020B0604020202020204" pitchFamily="34" charset="0"/>
            </a:endParaRPr>
          </a:p>
          <a:p>
            <a:pPr lvl="2"/>
            <a:r>
              <a:rPr lang="en-US" sz="2000" dirty="0">
                <a:solidFill>
                  <a:schemeClr val="tx2">
                    <a:lumMod val="75000"/>
                  </a:schemeClr>
                </a:solidFill>
                <a:latin typeface="Arial"/>
                <a:cs typeface="Arial"/>
              </a:rPr>
              <a:t>May reduce information needed during the Analysis Phase by identifying what information is important and avoiding information overload</a:t>
            </a:r>
          </a:p>
          <a:p>
            <a:pPr lvl="1"/>
            <a:r>
              <a:rPr lang="en-US" sz="2600" dirty="0">
                <a:solidFill>
                  <a:schemeClr val="tx2">
                    <a:lumMod val="75000"/>
                  </a:schemeClr>
                </a:solidFill>
              </a:rPr>
              <a:t>Familiarizes auditors/analysts with the names of source documents and reports the company uses to report and pay royalty for better communication throughout the review</a:t>
            </a:r>
          </a:p>
          <a:p>
            <a:pPr lvl="1"/>
            <a:endParaRPr lang="en-US" sz="2400" dirty="0">
              <a:solidFill>
                <a:schemeClr val="tx2">
                  <a:lumMod val="75000"/>
                </a:schemeClr>
              </a:solidFill>
            </a:endParaRPr>
          </a:p>
          <a:p>
            <a:pPr lvl="2"/>
            <a:endParaRPr lang="en-US" sz="2000" dirty="0">
              <a:solidFill>
                <a:schemeClr val="tx2">
                  <a:lumMod val="75000"/>
                </a:schemeClr>
              </a:solidFill>
            </a:endParaRPr>
          </a:p>
          <a:p>
            <a:pPr lvl="2"/>
            <a:endParaRPr lang="en-US" sz="2000" dirty="0">
              <a:solidFill>
                <a:schemeClr val="tx2">
                  <a:lumMod val="75000"/>
                </a:schemeClr>
              </a:solidFill>
            </a:endParaRPr>
          </a:p>
        </p:txBody>
      </p:sp>
      <p:sp>
        <p:nvSpPr>
          <p:cNvPr id="4" name="Slide Number Placeholder 3">
            <a:extLst>
              <a:ext uri="{FF2B5EF4-FFF2-40B4-BE49-F238E27FC236}">
                <a16:creationId xmlns:a16="http://schemas.microsoft.com/office/drawing/2014/main" id="{1B68B34B-42A5-4633-A3B5-316B089A8738}"/>
              </a:ext>
            </a:extLst>
          </p:cNvPr>
          <p:cNvSpPr>
            <a:spLocks noGrp="1"/>
          </p:cNvSpPr>
          <p:nvPr>
            <p:ph type="sldNum" sz="quarter" idx="4"/>
          </p:nvPr>
        </p:nvSpPr>
        <p:spPr/>
        <p:txBody>
          <a:bodyPr/>
          <a:lstStyle/>
          <a:p>
            <a:fld id="{850B1B32-CFA8-4BD1-A730-6F4B7E12345B}" type="slidenum">
              <a:rPr lang="en-US" smtClean="0"/>
              <a:pPr/>
              <a:t>7</a:t>
            </a:fld>
            <a:endParaRPr lang="en-US"/>
          </a:p>
        </p:txBody>
      </p:sp>
    </p:spTree>
    <p:extLst>
      <p:ext uri="{BB962C8B-B14F-4D97-AF65-F5344CB8AC3E}">
        <p14:creationId xmlns:p14="http://schemas.microsoft.com/office/powerpoint/2010/main" val="1328175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E287E-0405-4C9F-8D0B-B2F332B41B2E}"/>
              </a:ext>
            </a:extLst>
          </p:cNvPr>
          <p:cNvSpPr>
            <a:spLocks noGrp="1"/>
          </p:cNvSpPr>
          <p:nvPr>
            <p:ph type="title"/>
          </p:nvPr>
        </p:nvSpPr>
        <p:spPr/>
        <p:txBody>
          <a:bodyPr>
            <a:noAutofit/>
          </a:bodyPr>
          <a:lstStyle/>
          <a:p>
            <a:r>
              <a:rPr lang="en-US" sz="3800" dirty="0"/>
              <a:t>What is expected from the company?</a:t>
            </a:r>
          </a:p>
        </p:txBody>
      </p:sp>
      <p:sp>
        <p:nvSpPr>
          <p:cNvPr id="3" name="Content Placeholder 2">
            <a:extLst>
              <a:ext uri="{FF2B5EF4-FFF2-40B4-BE49-F238E27FC236}">
                <a16:creationId xmlns:a16="http://schemas.microsoft.com/office/drawing/2014/main" id="{A04721BD-F850-49F8-8C93-C7E00EF32BFD}"/>
              </a:ext>
            </a:extLst>
          </p:cNvPr>
          <p:cNvSpPr>
            <a:spLocks noGrp="1"/>
          </p:cNvSpPr>
          <p:nvPr>
            <p:ph idx="1"/>
          </p:nvPr>
        </p:nvSpPr>
        <p:spPr>
          <a:xfrm>
            <a:off x="609600" y="1600201"/>
            <a:ext cx="10972800" cy="4723597"/>
          </a:xfrm>
        </p:spPr>
        <p:txBody>
          <a:bodyPr vert="horz" lIns="91440" tIns="45720" rIns="91440" bIns="45720" rtlCol="0" anchor="t">
            <a:normAutofit lnSpcReduction="10000"/>
          </a:bodyPr>
          <a:lstStyle/>
          <a:p>
            <a:r>
              <a:rPr lang="en-US" sz="2800" dirty="0">
                <a:solidFill>
                  <a:schemeClr val="tx2">
                    <a:lumMod val="75000"/>
                  </a:schemeClr>
                </a:solidFill>
                <a:latin typeface="Arial"/>
                <a:cs typeface="Arial"/>
              </a:rPr>
              <a:t>Include all personnel who prepare OGORs, ONRR-2014, P&amp;R reports and all other reports required by ONRR, including:</a:t>
            </a:r>
          </a:p>
          <a:p>
            <a:pPr lvl="1"/>
            <a:r>
              <a:rPr lang="en-US" sz="2000" dirty="0">
                <a:solidFill>
                  <a:schemeClr val="tx2">
                    <a:lumMod val="75000"/>
                  </a:schemeClr>
                </a:solidFill>
              </a:rPr>
              <a:t>Engineers responsible for the setup and maintenance of equipment</a:t>
            </a:r>
          </a:p>
          <a:p>
            <a:pPr lvl="1"/>
            <a:r>
              <a:rPr lang="en-US" sz="2000" dirty="0">
                <a:solidFill>
                  <a:schemeClr val="tx2">
                    <a:lumMod val="75000"/>
                  </a:schemeClr>
                </a:solidFill>
              </a:rPr>
              <a:t>Marketers who can explain sales contracts and pricing</a:t>
            </a:r>
          </a:p>
          <a:p>
            <a:pPr lvl="1"/>
            <a:r>
              <a:rPr lang="en-US" sz="2000" dirty="0">
                <a:solidFill>
                  <a:schemeClr val="tx2">
                    <a:lumMod val="75000"/>
                  </a:schemeClr>
                </a:solidFill>
              </a:rPr>
              <a:t>Personnel who can explain the transportation and processing activities</a:t>
            </a:r>
          </a:p>
          <a:p>
            <a:pPr lvl="1"/>
            <a:r>
              <a:rPr lang="en-US" sz="2000" dirty="0">
                <a:solidFill>
                  <a:schemeClr val="tx2">
                    <a:lumMod val="75000"/>
                  </a:schemeClr>
                </a:solidFill>
              </a:rPr>
              <a:t>Accountants who can explain how they record and allocate production</a:t>
            </a:r>
          </a:p>
          <a:p>
            <a:r>
              <a:rPr lang="en-US" sz="2800" dirty="0">
                <a:solidFill>
                  <a:schemeClr val="tx2">
                    <a:lumMod val="75000"/>
                  </a:schemeClr>
                </a:solidFill>
              </a:rPr>
              <a:t>Be prepared to guide the auditor/analyst through the process and discuss each piece of the royalty equation in detail </a:t>
            </a:r>
          </a:p>
          <a:p>
            <a:pPr marL="0" indent="0" algn="ctr">
              <a:buNone/>
            </a:pPr>
            <a:r>
              <a:rPr lang="en-US" sz="1600" b="1" i="1" dirty="0">
                <a:solidFill>
                  <a:schemeClr val="accent2">
                    <a:lumMod val="75000"/>
                  </a:schemeClr>
                </a:solidFill>
                <a:latin typeface="Arial"/>
                <a:cs typeface="Arial"/>
              </a:rPr>
              <a:t>Oil &amp; Gas, Geothermal [Sales Volume x Unit Price x Royalty Rate] – Allowances = Royalty Due</a:t>
            </a:r>
            <a:endParaRPr lang="en-US" sz="1800" b="1" i="1" dirty="0">
              <a:solidFill>
                <a:schemeClr val="accent2">
                  <a:lumMod val="75000"/>
                </a:schemeClr>
              </a:solidFill>
            </a:endParaRPr>
          </a:p>
          <a:p>
            <a:pPr marL="0" indent="0" algn="ctr">
              <a:buNone/>
            </a:pPr>
            <a:r>
              <a:rPr lang="en-US" sz="1600" b="1" i="1" dirty="0">
                <a:solidFill>
                  <a:schemeClr val="accent2">
                    <a:lumMod val="75000"/>
                  </a:schemeClr>
                </a:solidFill>
                <a:latin typeface="Arial"/>
                <a:cs typeface="Arial"/>
              </a:rPr>
              <a:t>Solid Minerals [(Sales Volume x Unit Price) - Allowances] x Royalty Rate = Royalty Due</a:t>
            </a:r>
          </a:p>
          <a:p>
            <a:r>
              <a:rPr lang="en-US" sz="2800" dirty="0">
                <a:solidFill>
                  <a:schemeClr val="tx2">
                    <a:lumMod val="75000"/>
                  </a:schemeClr>
                </a:solidFill>
              </a:rPr>
              <a:t>Describe completion of the production and other relevant reports</a:t>
            </a:r>
          </a:p>
          <a:p>
            <a:r>
              <a:rPr lang="en-US" sz="2800" dirty="0">
                <a:solidFill>
                  <a:schemeClr val="tx2">
                    <a:lumMod val="75000"/>
                  </a:schemeClr>
                </a:solidFill>
              </a:rPr>
              <a:t>Be available to answer questions</a:t>
            </a:r>
          </a:p>
        </p:txBody>
      </p:sp>
      <p:sp>
        <p:nvSpPr>
          <p:cNvPr id="4" name="Slide Number Placeholder 3">
            <a:extLst>
              <a:ext uri="{FF2B5EF4-FFF2-40B4-BE49-F238E27FC236}">
                <a16:creationId xmlns:a16="http://schemas.microsoft.com/office/drawing/2014/main" id="{6926D8C1-21E4-41A4-B0B7-70B5C98B8C39}"/>
              </a:ext>
            </a:extLst>
          </p:cNvPr>
          <p:cNvSpPr>
            <a:spLocks noGrp="1"/>
          </p:cNvSpPr>
          <p:nvPr>
            <p:ph type="sldNum" sz="quarter" idx="4"/>
          </p:nvPr>
        </p:nvSpPr>
        <p:spPr/>
        <p:txBody>
          <a:bodyPr/>
          <a:lstStyle/>
          <a:p>
            <a:fld id="{850B1B32-CFA8-4BD1-A730-6F4B7E12345B}" type="slidenum">
              <a:rPr lang="en-US" smtClean="0"/>
              <a:pPr/>
              <a:t>8</a:t>
            </a:fld>
            <a:endParaRPr lang="en-US"/>
          </a:p>
        </p:txBody>
      </p:sp>
    </p:spTree>
    <p:extLst>
      <p:ext uri="{BB962C8B-B14F-4D97-AF65-F5344CB8AC3E}">
        <p14:creationId xmlns:p14="http://schemas.microsoft.com/office/powerpoint/2010/main" val="1025312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78DBEF-B0EB-483B-ACC6-9C7AC770DD26}"/>
              </a:ext>
            </a:extLst>
          </p:cNvPr>
          <p:cNvSpPr>
            <a:spLocks noGrp="1"/>
          </p:cNvSpPr>
          <p:nvPr>
            <p:ph type="title"/>
          </p:nvPr>
        </p:nvSpPr>
        <p:spPr/>
        <p:txBody>
          <a:bodyPr>
            <a:normAutofit/>
          </a:bodyPr>
          <a:lstStyle/>
          <a:p>
            <a:r>
              <a:rPr lang="en-US" sz="4000"/>
              <a:t>Walk-Through Checklist</a:t>
            </a:r>
          </a:p>
        </p:txBody>
      </p:sp>
      <p:sp>
        <p:nvSpPr>
          <p:cNvPr id="6" name="Content Placeholder 5">
            <a:extLst>
              <a:ext uri="{FF2B5EF4-FFF2-40B4-BE49-F238E27FC236}">
                <a16:creationId xmlns:a16="http://schemas.microsoft.com/office/drawing/2014/main" id="{98C73BDA-311E-4608-A9EF-EF9C84E5B269}"/>
              </a:ext>
            </a:extLst>
          </p:cNvPr>
          <p:cNvSpPr>
            <a:spLocks noGrp="1"/>
          </p:cNvSpPr>
          <p:nvPr>
            <p:ph sz="half" idx="1"/>
          </p:nvPr>
        </p:nvSpPr>
        <p:spPr>
          <a:xfrm>
            <a:off x="609600" y="1722438"/>
            <a:ext cx="5384800" cy="4758671"/>
          </a:xfrm>
        </p:spPr>
        <p:txBody>
          <a:bodyPr vert="horz" lIns="91440" tIns="45720" rIns="91440" bIns="45720" rtlCol="0" anchor="t">
            <a:normAutofit fontScale="92500"/>
          </a:bodyPr>
          <a:lstStyle/>
          <a:p>
            <a:pPr>
              <a:buFont typeface="Wingdings" panose="05000000000000000000" pitchFamily="2" charset="2"/>
              <a:buChar char="ü"/>
            </a:pPr>
            <a:r>
              <a:rPr lang="en-US" dirty="0">
                <a:solidFill>
                  <a:schemeClr val="bg2">
                    <a:lumMod val="25000"/>
                  </a:schemeClr>
                </a:solidFill>
                <a:latin typeface="Arial"/>
                <a:cs typeface="Arial"/>
              </a:rPr>
              <a:t>Walk-through all products, wells, and leases (if an agreement, all leases in the agreement; and if a mine, all leases in the mine) </a:t>
            </a:r>
            <a:endParaRPr lang="en-US" dirty="0">
              <a:solidFill>
                <a:schemeClr val="bg2">
                  <a:lumMod val="25000"/>
                </a:schemeClr>
              </a:solidFill>
            </a:endParaRPr>
          </a:p>
          <a:p>
            <a:pPr>
              <a:buFont typeface="Wingdings" panose="05000000000000000000" pitchFamily="2" charset="2"/>
              <a:buChar char="ü"/>
            </a:pPr>
            <a:r>
              <a:rPr lang="en-US" dirty="0">
                <a:solidFill>
                  <a:schemeClr val="bg2">
                    <a:lumMod val="25000"/>
                  </a:schemeClr>
                </a:solidFill>
                <a:latin typeface="Arial"/>
                <a:cs typeface="Arial"/>
              </a:rPr>
              <a:t>Provide all documents that support information reported to ONRR</a:t>
            </a:r>
          </a:p>
          <a:p>
            <a:pPr lvl="1"/>
            <a:r>
              <a:rPr lang="en-US" sz="1900" dirty="0">
                <a:solidFill>
                  <a:schemeClr val="bg2">
                    <a:lumMod val="25000"/>
                  </a:schemeClr>
                </a:solidFill>
              </a:rPr>
              <a:t>OGOR (oil and gas)</a:t>
            </a:r>
          </a:p>
          <a:p>
            <a:pPr lvl="1"/>
            <a:r>
              <a:rPr lang="en-US" sz="1900" dirty="0">
                <a:solidFill>
                  <a:schemeClr val="bg2">
                    <a:lumMod val="25000"/>
                  </a:schemeClr>
                </a:solidFill>
                <a:latin typeface="Arial"/>
                <a:cs typeface="Arial"/>
              </a:rPr>
              <a:t>Form ONRR-2014 (oil and gas, geothermal)</a:t>
            </a:r>
            <a:endParaRPr lang="en-US" sz="1900" dirty="0">
              <a:solidFill>
                <a:schemeClr val="bg2">
                  <a:lumMod val="25000"/>
                </a:schemeClr>
              </a:solidFill>
            </a:endParaRPr>
          </a:p>
          <a:p>
            <a:pPr lvl="1"/>
            <a:r>
              <a:rPr lang="en-US" sz="1900" dirty="0">
                <a:solidFill>
                  <a:schemeClr val="bg2">
                    <a:lumMod val="25000"/>
                  </a:schemeClr>
                </a:solidFill>
                <a:latin typeface="Arial"/>
                <a:cs typeface="Arial"/>
              </a:rPr>
              <a:t>Form ONRR-4430 (solid minerals)</a:t>
            </a:r>
            <a:endParaRPr lang="en-US" sz="1900" dirty="0">
              <a:solidFill>
                <a:schemeClr val="bg2">
                  <a:lumMod val="25000"/>
                </a:schemeClr>
              </a:solidFill>
            </a:endParaRPr>
          </a:p>
          <a:p>
            <a:pPr lvl="1"/>
            <a:r>
              <a:rPr lang="en-US" sz="1900" dirty="0">
                <a:solidFill>
                  <a:schemeClr val="bg2">
                    <a:lumMod val="25000"/>
                  </a:schemeClr>
                </a:solidFill>
              </a:rPr>
              <a:t>Sales Summary (solid minerals)</a:t>
            </a:r>
          </a:p>
          <a:p>
            <a:pPr lvl="1"/>
            <a:r>
              <a:rPr lang="en-US" sz="1900" dirty="0">
                <a:solidFill>
                  <a:schemeClr val="bg2">
                    <a:lumMod val="25000"/>
                  </a:schemeClr>
                </a:solidFill>
                <a:latin typeface="Arial"/>
                <a:cs typeface="Arial"/>
              </a:rPr>
              <a:t>Facility Data (solid minerals)</a:t>
            </a:r>
            <a:endParaRPr lang="en-US" sz="1900" dirty="0">
              <a:solidFill>
                <a:schemeClr val="bg2">
                  <a:lumMod val="25000"/>
                </a:schemeClr>
              </a:solidFill>
            </a:endParaRPr>
          </a:p>
          <a:p>
            <a:endParaRPr lang="en-US" dirty="0">
              <a:solidFill>
                <a:schemeClr val="bg2">
                  <a:lumMod val="25000"/>
                </a:schemeClr>
              </a:solidFill>
            </a:endParaRPr>
          </a:p>
        </p:txBody>
      </p:sp>
      <p:sp>
        <p:nvSpPr>
          <p:cNvPr id="7" name="Content Placeholder 6">
            <a:extLst>
              <a:ext uri="{FF2B5EF4-FFF2-40B4-BE49-F238E27FC236}">
                <a16:creationId xmlns:a16="http://schemas.microsoft.com/office/drawing/2014/main" id="{634300B2-0C8E-4468-B39A-5C6BBF4DE27B}"/>
              </a:ext>
            </a:extLst>
          </p:cNvPr>
          <p:cNvSpPr>
            <a:spLocks noGrp="1"/>
          </p:cNvSpPr>
          <p:nvPr>
            <p:ph sz="half" idx="2"/>
          </p:nvPr>
        </p:nvSpPr>
        <p:spPr>
          <a:xfrm>
            <a:off x="6197599" y="1722438"/>
            <a:ext cx="5836746" cy="4758671"/>
          </a:xfrm>
        </p:spPr>
        <p:txBody>
          <a:bodyPr vert="horz" lIns="91440" tIns="45720" rIns="91440" bIns="45720" rtlCol="0" anchor="t">
            <a:normAutofit fontScale="85000" lnSpcReduction="20000"/>
          </a:bodyPr>
          <a:lstStyle/>
          <a:p>
            <a:pPr>
              <a:buFont typeface="Wingdings" panose="05000000000000000000" pitchFamily="2" charset="2"/>
              <a:buChar char="ü"/>
            </a:pPr>
            <a:r>
              <a:rPr lang="en-US" sz="3100" dirty="0">
                <a:solidFill>
                  <a:schemeClr val="tx2">
                    <a:lumMod val="75000"/>
                  </a:schemeClr>
                </a:solidFill>
              </a:rPr>
              <a:t>Include discussion of all forms submitted to ONRR</a:t>
            </a:r>
          </a:p>
          <a:p>
            <a:pPr lvl="1"/>
            <a:r>
              <a:rPr lang="en-US" sz="2100" dirty="0">
                <a:solidFill>
                  <a:schemeClr val="tx2">
                    <a:lumMod val="75000"/>
                  </a:schemeClr>
                </a:solidFill>
              </a:rPr>
              <a:t>Form ONRR-4109 Gas Processing Allowance Report (Indian Only)</a:t>
            </a:r>
          </a:p>
          <a:p>
            <a:pPr lvl="1"/>
            <a:r>
              <a:rPr lang="en-US" sz="2100" dirty="0">
                <a:solidFill>
                  <a:schemeClr val="tx2">
                    <a:lumMod val="75000"/>
                  </a:schemeClr>
                </a:solidFill>
              </a:rPr>
              <a:t>Form ONRR-4110 </a:t>
            </a:r>
            <a:r>
              <a:rPr lang="en-US" sz="2100" b="0" i="0" dirty="0">
                <a:solidFill>
                  <a:schemeClr val="tx2">
                    <a:lumMod val="75000"/>
                  </a:schemeClr>
                </a:solidFill>
                <a:effectLst/>
                <a:latin typeface="Open Sans" panose="020B0606030504020204" pitchFamily="34" charset="0"/>
              </a:rPr>
              <a:t>Oil Transportation Allowance Report</a:t>
            </a:r>
            <a:r>
              <a:rPr lang="en-US" sz="2100" dirty="0">
                <a:solidFill>
                  <a:schemeClr val="tx2">
                    <a:lumMod val="75000"/>
                  </a:schemeClr>
                </a:solidFill>
              </a:rPr>
              <a:t> (Indian Only)</a:t>
            </a:r>
          </a:p>
          <a:p>
            <a:pPr lvl="1"/>
            <a:r>
              <a:rPr lang="en-US" sz="2100" dirty="0">
                <a:solidFill>
                  <a:schemeClr val="tx2">
                    <a:lumMod val="75000"/>
                  </a:schemeClr>
                </a:solidFill>
              </a:rPr>
              <a:t>Form ONRR-4295 </a:t>
            </a:r>
            <a:r>
              <a:rPr lang="en-US" sz="2100" b="0" i="0" dirty="0">
                <a:solidFill>
                  <a:schemeClr val="tx2">
                    <a:lumMod val="75000"/>
                  </a:schemeClr>
                </a:solidFill>
                <a:effectLst/>
                <a:latin typeface="Open Sans" panose="020B0606030504020204" pitchFamily="34" charset="0"/>
              </a:rPr>
              <a:t>Gas Transportation Allowance Report (</a:t>
            </a:r>
            <a:r>
              <a:rPr lang="en-US" sz="2100" dirty="0">
                <a:solidFill>
                  <a:schemeClr val="tx2">
                    <a:lumMod val="75000"/>
                  </a:schemeClr>
                </a:solidFill>
              </a:rPr>
              <a:t>Indian Only)</a:t>
            </a:r>
          </a:p>
          <a:p>
            <a:pPr lvl="1"/>
            <a:r>
              <a:rPr lang="en-US" sz="2100" dirty="0">
                <a:solidFill>
                  <a:schemeClr val="tx2">
                    <a:lumMod val="75000"/>
                  </a:schemeClr>
                </a:solidFill>
              </a:rPr>
              <a:t>Form ONRR-4393 </a:t>
            </a:r>
            <a:r>
              <a:rPr lang="en-US" sz="2100" b="0" i="0" dirty="0">
                <a:solidFill>
                  <a:schemeClr val="tx2">
                    <a:lumMod val="75000"/>
                  </a:schemeClr>
                </a:solidFill>
                <a:effectLst/>
                <a:latin typeface="Open Sans" panose="020B0606030504020204" pitchFamily="34" charset="0"/>
              </a:rPr>
              <a:t>Request to Exceed Regulatory Allowance Limitation</a:t>
            </a:r>
            <a:endParaRPr lang="en-US" sz="2100" dirty="0">
              <a:solidFill>
                <a:schemeClr val="tx2">
                  <a:lumMod val="75000"/>
                </a:schemeClr>
              </a:solidFill>
            </a:endParaRPr>
          </a:p>
          <a:p>
            <a:pPr lvl="1"/>
            <a:r>
              <a:rPr lang="en-US" sz="2100" dirty="0">
                <a:solidFill>
                  <a:schemeClr val="tx2">
                    <a:lumMod val="75000"/>
                  </a:schemeClr>
                </a:solidFill>
              </a:rPr>
              <a:t>Form ONRR-4410 </a:t>
            </a:r>
            <a:r>
              <a:rPr lang="en-US" sz="2100" b="0" i="0" dirty="0">
                <a:solidFill>
                  <a:schemeClr val="tx2">
                    <a:lumMod val="75000"/>
                  </a:schemeClr>
                </a:solidFill>
                <a:effectLst/>
                <a:latin typeface="Open Sans" panose="020B0606030504020204" pitchFamily="34" charset="0"/>
              </a:rPr>
              <a:t>Accounting for Comparison\Dual Accounting</a:t>
            </a:r>
            <a:r>
              <a:rPr lang="en-US" sz="2100" dirty="0">
                <a:solidFill>
                  <a:schemeClr val="tx2">
                    <a:lumMod val="75000"/>
                  </a:schemeClr>
                </a:solidFill>
              </a:rPr>
              <a:t> (Indian Only)</a:t>
            </a:r>
          </a:p>
          <a:p>
            <a:pPr lvl="1"/>
            <a:r>
              <a:rPr lang="en-US" sz="2100" dirty="0">
                <a:solidFill>
                  <a:schemeClr val="tx2">
                    <a:lumMod val="75000"/>
                  </a:schemeClr>
                </a:solidFill>
              </a:rPr>
              <a:t>Form ONRR-4411 </a:t>
            </a:r>
            <a:r>
              <a:rPr lang="en-US" sz="2100" b="0" i="0" dirty="0">
                <a:solidFill>
                  <a:schemeClr val="tx2">
                    <a:lumMod val="75000"/>
                  </a:schemeClr>
                </a:solidFill>
                <a:effectLst/>
                <a:latin typeface="Open Sans" panose="020B0606030504020204" pitchFamily="34" charset="0"/>
              </a:rPr>
              <a:t>Safety Net Report (</a:t>
            </a:r>
            <a:r>
              <a:rPr lang="en-US" sz="2100" dirty="0">
                <a:solidFill>
                  <a:schemeClr val="tx2">
                    <a:lumMod val="75000"/>
                  </a:schemeClr>
                </a:solidFill>
              </a:rPr>
              <a:t>Indian Only)</a:t>
            </a:r>
          </a:p>
          <a:p>
            <a:pPr lvl="1"/>
            <a:r>
              <a:rPr lang="en-US" sz="2100" dirty="0">
                <a:solidFill>
                  <a:schemeClr val="tx2">
                    <a:lumMod val="75000"/>
                  </a:schemeClr>
                </a:solidFill>
                <a:latin typeface="Arial"/>
                <a:cs typeface="Arial"/>
              </a:rPr>
              <a:t>Form ONRR-4292 Coal Washing Allowance Report (Indian Only)</a:t>
            </a:r>
          </a:p>
          <a:p>
            <a:pPr lvl="1"/>
            <a:r>
              <a:rPr lang="en-US" sz="2100" dirty="0">
                <a:solidFill>
                  <a:schemeClr val="tx2">
                    <a:lumMod val="75000"/>
                  </a:schemeClr>
                </a:solidFill>
                <a:latin typeface="Arial"/>
                <a:cs typeface="Arial"/>
              </a:rPr>
              <a:t>Form ONRR-4293 Coal Transportation Allowance Report (Indian Only)</a:t>
            </a:r>
          </a:p>
          <a:p>
            <a:pPr lvl="1"/>
            <a:endParaRPr lang="en-US" sz="2000" dirty="0">
              <a:solidFill>
                <a:schemeClr val="tx2">
                  <a:lumMod val="75000"/>
                </a:schemeClr>
              </a:solidFill>
            </a:endParaRPr>
          </a:p>
          <a:p>
            <a:endParaRPr lang="en-US" dirty="0">
              <a:solidFill>
                <a:schemeClr val="tx2">
                  <a:lumMod val="75000"/>
                </a:schemeClr>
              </a:solidFill>
            </a:endParaRPr>
          </a:p>
        </p:txBody>
      </p:sp>
      <p:sp>
        <p:nvSpPr>
          <p:cNvPr id="4" name="Slide Number Placeholder 3">
            <a:extLst>
              <a:ext uri="{FF2B5EF4-FFF2-40B4-BE49-F238E27FC236}">
                <a16:creationId xmlns:a16="http://schemas.microsoft.com/office/drawing/2014/main" id="{BDB73EEE-3B91-47AD-92F2-287D3C10D560}"/>
              </a:ext>
            </a:extLst>
          </p:cNvPr>
          <p:cNvSpPr>
            <a:spLocks noGrp="1"/>
          </p:cNvSpPr>
          <p:nvPr>
            <p:ph type="sldNum" sz="quarter" idx="4"/>
          </p:nvPr>
        </p:nvSpPr>
        <p:spPr/>
        <p:txBody>
          <a:bodyPr/>
          <a:lstStyle/>
          <a:p>
            <a:fld id="{850B1B32-CFA8-4BD1-A730-6F4B7E12345B}" type="slidenum">
              <a:rPr lang="en-US" smtClean="0"/>
              <a:pPr/>
              <a:t>9</a:t>
            </a:fld>
            <a:endParaRPr lang="en-US"/>
          </a:p>
        </p:txBody>
      </p:sp>
    </p:spTree>
    <p:extLst>
      <p:ext uri="{BB962C8B-B14F-4D97-AF65-F5344CB8AC3E}">
        <p14:creationId xmlns:p14="http://schemas.microsoft.com/office/powerpoint/2010/main" val="2699352133"/>
      </p:ext>
    </p:extLst>
  </p:cSld>
  <p:clrMapOvr>
    <a:masterClrMapping/>
  </p:clrMapOvr>
</p:sld>
</file>

<file path=ppt/theme/theme1.xml><?xml version="1.0" encoding="utf-8"?>
<a:theme xmlns:a="http://schemas.openxmlformats.org/drawingml/2006/main" name="3_ONRR-Internal">
  <a:themeElements>
    <a:clrScheme name="NRRD">
      <a:dk1>
        <a:srgbClr val="000000"/>
      </a:dk1>
      <a:lt1>
        <a:srgbClr val="FFFFFF"/>
      </a:lt1>
      <a:dk2>
        <a:srgbClr val="595959"/>
      </a:dk2>
      <a:lt2>
        <a:srgbClr val="EEEEEE"/>
      </a:lt2>
      <a:accent1>
        <a:srgbClr val="534AAE"/>
      </a:accent1>
      <a:accent2>
        <a:srgbClr val="52A5D4"/>
      </a:accent2>
      <a:accent3>
        <a:srgbClr val="005024"/>
      </a:accent3>
      <a:accent4>
        <a:srgbClr val="650D79"/>
      </a:accent4>
      <a:accent5>
        <a:srgbClr val="ECB947"/>
      </a:accent5>
      <a:accent6>
        <a:srgbClr val="BFBFBF"/>
      </a:accent6>
      <a:hlink>
        <a:srgbClr val="004A74"/>
      </a:hlink>
      <a:folHlink>
        <a:srgbClr val="00005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chor="ctr">
        <a:normAutofit/>
      </a:bodyPr>
      <a:lstStyle>
        <a:defPPr algn="l">
          <a:defRPr dirty="0" smtClean="0">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4_ONRR-Internal">
  <a:themeElements>
    <a:clrScheme name="NRRD">
      <a:dk1>
        <a:srgbClr val="000000"/>
      </a:dk1>
      <a:lt1>
        <a:srgbClr val="FFFFFF"/>
      </a:lt1>
      <a:dk2>
        <a:srgbClr val="595959"/>
      </a:dk2>
      <a:lt2>
        <a:srgbClr val="EEEEEE"/>
      </a:lt2>
      <a:accent1>
        <a:srgbClr val="534AAE"/>
      </a:accent1>
      <a:accent2>
        <a:srgbClr val="52A5D4"/>
      </a:accent2>
      <a:accent3>
        <a:srgbClr val="005024"/>
      </a:accent3>
      <a:accent4>
        <a:srgbClr val="650D79"/>
      </a:accent4>
      <a:accent5>
        <a:srgbClr val="ECB947"/>
      </a:accent5>
      <a:accent6>
        <a:srgbClr val="BFBFBF"/>
      </a:accent6>
      <a:hlink>
        <a:srgbClr val="004A74"/>
      </a:hlink>
      <a:folHlink>
        <a:srgbClr val="00005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chor="ctr">
        <a:normAutofit/>
      </a:bodyPr>
      <a:lstStyle>
        <a:defPPr algn="l">
          <a:defRPr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B730AABDB1BD4D9A9535349D5EF5B7" ma:contentTypeVersion="10" ma:contentTypeDescription="Create a new document." ma:contentTypeScope="" ma:versionID="5d25af3902481aa1f7e0b8300dfca4e1">
  <xsd:schema xmlns:xsd="http://www.w3.org/2001/XMLSchema" xmlns:xs="http://www.w3.org/2001/XMLSchema" xmlns:p="http://schemas.microsoft.com/office/2006/metadata/properties" xmlns:ns2="16aa3f2d-47b8-4a75-a8f5-1c0f60bcb387" xmlns:ns3="d36856fe-d4a9-4f0b-87a7-8fa063632c32" targetNamespace="http://schemas.microsoft.com/office/2006/metadata/properties" ma:root="true" ma:fieldsID="5d52c4cc20c0dce83bd645f0c0170be2" ns2:_="" ns3:_="">
    <xsd:import namespace="16aa3f2d-47b8-4a75-a8f5-1c0f60bcb387"/>
    <xsd:import namespace="d36856fe-d4a9-4f0b-87a7-8fa063632c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aa3f2d-47b8-4a75-a8f5-1c0f60bcb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6856fe-d4a9-4f0b-87a7-8fa063632c3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7D8922-7C48-4CC8-8B48-75D85218D10B}">
  <ds:schemaRefs>
    <ds:schemaRef ds:uri="16aa3f2d-47b8-4a75-a8f5-1c0f60bcb387"/>
    <ds:schemaRef ds:uri="d36856fe-d4a9-4f0b-87a7-8fa063632c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92204CA-28AD-4A3C-AC73-B2AE43A1F4F8}">
  <ds:schemaRefs>
    <ds:schemaRef ds:uri="http://schemas.microsoft.com/sharepoint/v3/contenttype/forms"/>
  </ds:schemaRefs>
</ds:datastoreItem>
</file>

<file path=customXml/itemProps3.xml><?xml version="1.0" encoding="utf-8"?>
<ds:datastoreItem xmlns:ds="http://schemas.openxmlformats.org/officeDocument/2006/customXml" ds:itemID="{6033BEBA-785F-4290-BDFE-E56106EA16DE}">
  <ds:schemaRefs>
    <ds:schemaRef ds:uri="d36856fe-d4a9-4f0b-87a7-8fa063632c32"/>
    <ds:schemaRef ds:uri="http://www.w3.org/XML/1998/namespace"/>
    <ds:schemaRef ds:uri="http://schemas.microsoft.com/office/2006/metadata/properties"/>
    <ds:schemaRef ds:uri="http://schemas.microsoft.com/office/2006/documentManagement/types"/>
    <ds:schemaRef ds:uri="http://purl.org/dc/elements/1.1/"/>
    <ds:schemaRef ds:uri="16aa3f2d-47b8-4a75-a8f5-1c0f60bcb387"/>
    <ds:schemaRef ds:uri="http://schemas.microsoft.com/office/infopath/2007/PartnerControl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77</TotalTime>
  <Words>3271</Words>
  <Application>Microsoft Office PowerPoint</Application>
  <PresentationFormat>Widescreen</PresentationFormat>
  <Paragraphs>397</Paragraphs>
  <Slides>33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Calibri</vt:lpstr>
      <vt:lpstr>Open Sans</vt:lpstr>
      <vt:lpstr>Roboto</vt:lpstr>
      <vt:lpstr>Segoe UI</vt:lpstr>
      <vt:lpstr>Times New Roman</vt:lpstr>
      <vt:lpstr>Wingdings</vt:lpstr>
      <vt:lpstr>3_ONRR-Internal</vt:lpstr>
      <vt:lpstr>4_ONRR-Internal</vt:lpstr>
      <vt:lpstr>Reporter Online Training Housekeeping</vt:lpstr>
      <vt:lpstr>Disclaimer</vt:lpstr>
      <vt:lpstr>Production &amp; Royalty Walk-Through</vt:lpstr>
      <vt:lpstr>Overview</vt:lpstr>
      <vt:lpstr>What is a property walk-through?</vt:lpstr>
      <vt:lpstr>When do walk-throughs occur?</vt:lpstr>
      <vt:lpstr>Why is a walk-through important?</vt:lpstr>
      <vt:lpstr>What is expected from the company?</vt:lpstr>
      <vt:lpstr>Walk-Through Checklist</vt:lpstr>
      <vt:lpstr>Walk-Through Checklist (cont.)</vt:lpstr>
      <vt:lpstr>What is expected from ONRR?</vt:lpstr>
      <vt:lpstr>What information is required?</vt:lpstr>
      <vt:lpstr>Background Information (oil &amp; gas)*</vt:lpstr>
      <vt:lpstr>Volume Information (oil &amp; gas)*</vt:lpstr>
      <vt:lpstr>Value Information (oil &amp; gas)*</vt:lpstr>
      <vt:lpstr>Processing Information (oil &amp; gas)*1</vt:lpstr>
      <vt:lpstr>Processing Information (oil &amp; gas)*2</vt:lpstr>
      <vt:lpstr>Transportation Information (oil &amp; gas)*1</vt:lpstr>
      <vt:lpstr>Transportation Information (oil &amp; gas)*2</vt:lpstr>
      <vt:lpstr>Background Information (solid minerals)*</vt:lpstr>
      <vt:lpstr>Volume Information (solid minerals)*</vt:lpstr>
      <vt:lpstr>Value Information (solid minerals)*</vt:lpstr>
      <vt:lpstr>Processing Information (solid minerals)*1</vt:lpstr>
      <vt:lpstr>Processing Information (solid minerals)*2</vt:lpstr>
      <vt:lpstr>Transportation Information (solid minerals)*1</vt:lpstr>
      <vt:lpstr>Transportation Information (solid minerals)*2</vt:lpstr>
      <vt:lpstr>Background Information (geothermal)*</vt:lpstr>
      <vt:lpstr>Volume Information (geothermal)*</vt:lpstr>
      <vt:lpstr>Value Information (geothermal)*</vt:lpstr>
      <vt:lpstr>Processing1 Information (geothermal)*</vt:lpstr>
      <vt:lpstr>Transportation1 Information (geothermal)*1</vt:lpstr>
      <vt:lpstr>Transportation1 Information (geothermal)*2</vt:lpstr>
      <vt:lpstr>Key Takeaway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Shannon  (Employee)</dc:creator>
  <cp:lastModifiedBy>Bowlen, Jessica G</cp:lastModifiedBy>
  <cp:revision>5</cp:revision>
  <dcterms:created xsi:type="dcterms:W3CDTF">2021-10-12T18:01:34Z</dcterms:created>
  <dcterms:modified xsi:type="dcterms:W3CDTF">2022-08-15T14:18:11Z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0x01010076B730AABDB1BD4D9A9535349D5EF5B7</vt:lpwstr>
  </property>
</Properties>
</file>